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4"/>
  </p:sldMasterIdLst>
  <p:notesMasterIdLst>
    <p:notesMasterId r:id="rId23"/>
  </p:notesMasterIdLst>
  <p:sldIdLst>
    <p:sldId id="2142533535" r:id="rId5"/>
    <p:sldId id="2142533537" r:id="rId6"/>
    <p:sldId id="2142533538" r:id="rId7"/>
    <p:sldId id="2142533545" r:id="rId8"/>
    <p:sldId id="2142533546" r:id="rId9"/>
    <p:sldId id="266" r:id="rId10"/>
    <p:sldId id="2142533547" r:id="rId11"/>
    <p:sldId id="268" r:id="rId12"/>
    <p:sldId id="274" r:id="rId13"/>
    <p:sldId id="2142533548" r:id="rId14"/>
    <p:sldId id="2142533554" r:id="rId15"/>
    <p:sldId id="2142533549" r:id="rId16"/>
    <p:sldId id="2142533555" r:id="rId17"/>
    <p:sldId id="2142533552" r:id="rId18"/>
    <p:sldId id="2142533551" r:id="rId19"/>
    <p:sldId id="2142533550" r:id="rId20"/>
    <p:sldId id="2142533553" r:id="rId21"/>
    <p:sldId id="2142533556" r:id="rId2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A4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1CA3F9-9C41-4081-BE36-6941259F845A}" v="197" dt="2026-10-09T13:59:31.1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5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en Bundgaard Brandt" userId="fc74fd0a-fb9a-452c-a8ee-2e942304516f" providerId="ADAL" clId="{6E506A05-93B6-4351-8B07-90FDAF9AE70B}"/>
    <pc:docChg chg="undo redo custSel addSld delSld modSld sldOrd modNotesMaster">
      <pc:chgData name="Karen Bundgaard Brandt" userId="fc74fd0a-fb9a-452c-a8ee-2e942304516f" providerId="ADAL" clId="{6E506A05-93B6-4351-8B07-90FDAF9AE70B}" dt="2026-10-09T14:11:35.777" v="4147" actId="20577"/>
      <pc:docMkLst>
        <pc:docMk/>
      </pc:docMkLst>
      <pc:sldChg chg="delSp modSp del mod">
        <pc:chgData name="Karen Bundgaard Brandt" userId="fc74fd0a-fb9a-452c-a8ee-2e942304516f" providerId="ADAL" clId="{6E506A05-93B6-4351-8B07-90FDAF9AE70B}" dt="2026-10-09T13:46:45.913" v="3950" actId="47"/>
        <pc:sldMkLst>
          <pc:docMk/>
          <pc:sldMk cId="3005769658" sldId="264"/>
        </pc:sldMkLst>
        <pc:spChg chg="mod">
          <ac:chgData name="Karen Bundgaard Brandt" userId="fc74fd0a-fb9a-452c-a8ee-2e942304516f" providerId="ADAL" clId="{6E506A05-93B6-4351-8B07-90FDAF9AE70B}" dt="2026-10-09T10:47:26.645" v="2866" actId="790"/>
          <ac:spMkLst>
            <pc:docMk/>
            <pc:sldMk cId="3005769658" sldId="264"/>
            <ac:spMk id="3" creationId="{2163AB9E-4935-71DD-B4F4-F1B60C77DF03}"/>
          </ac:spMkLst>
        </pc:spChg>
        <pc:spChg chg="mod">
          <ac:chgData name="Karen Bundgaard Brandt" userId="fc74fd0a-fb9a-452c-a8ee-2e942304516f" providerId="ADAL" clId="{6E506A05-93B6-4351-8B07-90FDAF9AE70B}" dt="2026-10-09T10:47:26.645" v="2866" actId="790"/>
          <ac:spMkLst>
            <pc:docMk/>
            <pc:sldMk cId="3005769658" sldId="264"/>
            <ac:spMk id="4" creationId="{CFE7A900-758B-866F-63C5-B8C05E645752}"/>
          </ac:spMkLst>
        </pc:spChg>
        <pc:spChg chg="mod">
          <ac:chgData name="Karen Bundgaard Brandt" userId="fc74fd0a-fb9a-452c-a8ee-2e942304516f" providerId="ADAL" clId="{6E506A05-93B6-4351-8B07-90FDAF9AE70B}" dt="2026-10-09T10:47:26.645" v="2866" actId="790"/>
          <ac:spMkLst>
            <pc:docMk/>
            <pc:sldMk cId="3005769658" sldId="264"/>
            <ac:spMk id="5" creationId="{89EF302E-D0B2-3602-147F-D5DE0FFDA57C}"/>
          </ac:spMkLst>
        </pc:spChg>
        <pc:grpChg chg="del mod">
          <ac:chgData name="Karen Bundgaard Brandt" userId="fc74fd0a-fb9a-452c-a8ee-2e942304516f" providerId="ADAL" clId="{6E506A05-93B6-4351-8B07-90FDAF9AE70B}" dt="2026-10-09T08:33:12.270" v="1376" actId="27803"/>
          <ac:grpSpMkLst>
            <pc:docMk/>
            <pc:sldMk cId="3005769658" sldId="264"/>
            <ac:grpSpMk id="2" creationId="{09CEE330-CB45-6685-A568-3CBB6898F5EC}"/>
          </ac:grpSpMkLst>
        </pc:grpChg>
        <pc:picChg chg="mod">
          <ac:chgData name="Karen Bundgaard Brandt" userId="fc74fd0a-fb9a-452c-a8ee-2e942304516f" providerId="ADAL" clId="{6E506A05-93B6-4351-8B07-90FDAF9AE70B}" dt="2026-10-09T08:32:41.622" v="1375" actId="208"/>
          <ac:picMkLst>
            <pc:docMk/>
            <pc:sldMk cId="3005769658" sldId="264"/>
            <ac:picMk id="62" creationId="{5310E6C8-A112-EEAD-681F-324438726972}"/>
          </ac:picMkLst>
        </pc:picChg>
        <pc:picChg chg="mod">
          <ac:chgData name="Karen Bundgaard Brandt" userId="fc74fd0a-fb9a-452c-a8ee-2e942304516f" providerId="ADAL" clId="{6E506A05-93B6-4351-8B07-90FDAF9AE70B}" dt="2026-10-09T10:04:18.121" v="1875" actId="208"/>
          <ac:picMkLst>
            <pc:docMk/>
            <pc:sldMk cId="3005769658" sldId="264"/>
            <ac:picMk id="72" creationId="{FC4A1384-2695-3D67-3899-3093185E4C57}"/>
          </ac:picMkLst>
        </pc:picChg>
        <pc:picChg chg="del">
          <ac:chgData name="Karen Bundgaard Brandt" userId="fc74fd0a-fb9a-452c-a8ee-2e942304516f" providerId="ADAL" clId="{6E506A05-93B6-4351-8B07-90FDAF9AE70B}" dt="2026-10-09T08:33:12.270" v="1376" actId="27803"/>
          <ac:picMkLst>
            <pc:docMk/>
            <pc:sldMk cId="3005769658" sldId="264"/>
            <ac:picMk id="86" creationId="{4576FAF8-932F-ABA2-FEAF-A6007E692005}"/>
          </ac:picMkLst>
        </pc:picChg>
      </pc:sldChg>
      <pc:sldChg chg="addSp delSp modSp mod ord">
        <pc:chgData name="Karen Bundgaard Brandt" userId="fc74fd0a-fb9a-452c-a8ee-2e942304516f" providerId="ADAL" clId="{6E506A05-93B6-4351-8B07-90FDAF9AE70B}" dt="2026-10-09T14:06:13.117" v="4079" actId="14100"/>
        <pc:sldMkLst>
          <pc:docMk/>
          <pc:sldMk cId="3242304736" sldId="266"/>
        </pc:sldMkLst>
        <pc:spChg chg="mod">
          <ac:chgData name="Karen Bundgaard Brandt" userId="fc74fd0a-fb9a-452c-a8ee-2e942304516f" providerId="ADAL" clId="{6E506A05-93B6-4351-8B07-90FDAF9AE70B}" dt="2026-10-09T14:00:46.856" v="4042" actId="20577"/>
          <ac:spMkLst>
            <pc:docMk/>
            <pc:sldMk cId="3242304736" sldId="266"/>
            <ac:spMk id="2" creationId="{1210EC1B-0F5B-8062-3B78-01D3583DFF85}"/>
          </ac:spMkLst>
        </pc:spChg>
        <pc:spChg chg="mod">
          <ac:chgData name="Karen Bundgaard Brandt" userId="fc74fd0a-fb9a-452c-a8ee-2e942304516f" providerId="ADAL" clId="{6E506A05-93B6-4351-8B07-90FDAF9AE70B}" dt="2026-10-09T14:06:13.117" v="4079" actId="14100"/>
          <ac:spMkLst>
            <pc:docMk/>
            <pc:sldMk cId="3242304736" sldId="266"/>
            <ac:spMk id="3" creationId="{C1BF1CF1-B9F4-7629-F2EA-14DF51E6D3AA}"/>
          </ac:spMkLst>
        </pc:spChg>
        <pc:spChg chg="del">
          <ac:chgData name="Karen Bundgaard Brandt" userId="fc74fd0a-fb9a-452c-a8ee-2e942304516f" providerId="ADAL" clId="{6E506A05-93B6-4351-8B07-90FDAF9AE70B}" dt="2026-10-09T10:11:13.919" v="1943" actId="478"/>
          <ac:spMkLst>
            <pc:docMk/>
            <pc:sldMk cId="3242304736" sldId="266"/>
            <ac:spMk id="4" creationId="{937614A4-1171-3152-08C0-DDC640BC310A}"/>
          </ac:spMkLst>
        </pc:spChg>
        <pc:spChg chg="add mod">
          <ac:chgData name="Karen Bundgaard Brandt" userId="fc74fd0a-fb9a-452c-a8ee-2e942304516f" providerId="ADAL" clId="{6E506A05-93B6-4351-8B07-90FDAF9AE70B}" dt="2026-10-09T10:47:26.645" v="2866" actId="790"/>
          <ac:spMkLst>
            <pc:docMk/>
            <pc:sldMk cId="3242304736" sldId="266"/>
            <ac:spMk id="5" creationId="{1AB83C81-3089-CE6D-8087-A2F5B4DC13D0}"/>
          </ac:spMkLst>
        </pc:spChg>
        <pc:spChg chg="add mod">
          <ac:chgData name="Karen Bundgaard Brandt" userId="fc74fd0a-fb9a-452c-a8ee-2e942304516f" providerId="ADAL" clId="{6E506A05-93B6-4351-8B07-90FDAF9AE70B}" dt="2026-10-09T10:18:04.355" v="2199"/>
          <ac:spMkLst>
            <pc:docMk/>
            <pc:sldMk cId="3242304736" sldId="266"/>
            <ac:spMk id="7" creationId="{1FB428AD-6B08-04EC-870C-7D5798189C70}"/>
          </ac:spMkLst>
        </pc:spChg>
        <pc:picChg chg="mod">
          <ac:chgData name="Karen Bundgaard Brandt" userId="fc74fd0a-fb9a-452c-a8ee-2e942304516f" providerId="ADAL" clId="{6E506A05-93B6-4351-8B07-90FDAF9AE70B}" dt="2026-10-09T10:16:33.787" v="2072" actId="1076"/>
          <ac:picMkLst>
            <pc:docMk/>
            <pc:sldMk cId="3242304736" sldId="266"/>
            <ac:picMk id="6" creationId="{BBF90654-D79B-814B-BB0F-CBD411AD6E70}"/>
          </ac:picMkLst>
        </pc:picChg>
      </pc:sldChg>
      <pc:sldChg chg="modSp del mod">
        <pc:chgData name="Karen Bundgaard Brandt" userId="fc74fd0a-fb9a-452c-a8ee-2e942304516f" providerId="ADAL" clId="{6E506A05-93B6-4351-8B07-90FDAF9AE70B}" dt="2026-10-09T13:46:47.526" v="3951" actId="47"/>
        <pc:sldMkLst>
          <pc:docMk/>
          <pc:sldMk cId="851734365" sldId="267"/>
        </pc:sldMkLst>
        <pc:spChg chg="mod">
          <ac:chgData name="Karen Bundgaard Brandt" userId="fc74fd0a-fb9a-452c-a8ee-2e942304516f" providerId="ADAL" clId="{6E506A05-93B6-4351-8B07-90FDAF9AE70B}" dt="2026-10-09T10:47:26.645" v="2866" actId="790"/>
          <ac:spMkLst>
            <pc:docMk/>
            <pc:sldMk cId="851734365" sldId="267"/>
            <ac:spMk id="33" creationId="{997DF96D-F14D-C6C8-BD76-7787836AD9FC}"/>
          </ac:spMkLst>
        </pc:spChg>
      </pc:sldChg>
      <pc:sldChg chg="addSp delSp modSp mod modClrScheme chgLayout">
        <pc:chgData name="Karen Bundgaard Brandt" userId="fc74fd0a-fb9a-452c-a8ee-2e942304516f" providerId="ADAL" clId="{6E506A05-93B6-4351-8B07-90FDAF9AE70B}" dt="2026-10-09T14:08:44.546" v="4102" actId="1076"/>
        <pc:sldMkLst>
          <pc:docMk/>
          <pc:sldMk cId="4187135727" sldId="268"/>
        </pc:sldMkLst>
        <pc:spChg chg="add del mod">
          <ac:chgData name="Karen Bundgaard Brandt" userId="fc74fd0a-fb9a-452c-a8ee-2e942304516f" providerId="ADAL" clId="{6E506A05-93B6-4351-8B07-90FDAF9AE70B}" dt="2026-10-09T10:47:26.645" v="2866" actId="790"/>
          <ac:spMkLst>
            <pc:docMk/>
            <pc:sldMk cId="4187135727" sldId="268"/>
            <ac:spMk id="2" creationId="{091AAC51-8488-428D-594A-B505F0C1B8CB}"/>
          </ac:spMkLst>
        </pc:spChg>
        <pc:spChg chg="add del mod">
          <ac:chgData name="Karen Bundgaard Brandt" userId="fc74fd0a-fb9a-452c-a8ee-2e942304516f" providerId="ADAL" clId="{6E506A05-93B6-4351-8B07-90FDAF9AE70B}" dt="2026-10-09T10:24:17.613" v="2246"/>
          <ac:spMkLst>
            <pc:docMk/>
            <pc:sldMk cId="4187135727" sldId="268"/>
            <ac:spMk id="3" creationId="{BFA83B54-0D13-7E92-4A28-B1E98802F378}"/>
          </ac:spMkLst>
        </pc:spChg>
        <pc:spChg chg="add del mod">
          <ac:chgData name="Karen Bundgaard Brandt" userId="fc74fd0a-fb9a-452c-a8ee-2e942304516f" providerId="ADAL" clId="{6E506A05-93B6-4351-8B07-90FDAF9AE70B}" dt="2026-10-09T10:24:23.805" v="2248" actId="478"/>
          <ac:spMkLst>
            <pc:docMk/>
            <pc:sldMk cId="4187135727" sldId="268"/>
            <ac:spMk id="4" creationId="{37C4786A-0DD3-91F4-0B4D-C0DDF8B3D362}"/>
          </ac:spMkLst>
        </pc:spChg>
        <pc:spChg chg="add mod">
          <ac:chgData name="Karen Bundgaard Brandt" userId="fc74fd0a-fb9a-452c-a8ee-2e942304516f" providerId="ADAL" clId="{6E506A05-93B6-4351-8B07-90FDAF9AE70B}" dt="2026-10-09T10:47:26.645" v="2866" actId="790"/>
          <ac:spMkLst>
            <pc:docMk/>
            <pc:sldMk cId="4187135727" sldId="268"/>
            <ac:spMk id="5" creationId="{4C834F40-20BA-4FCA-5461-9EFFCF7088B3}"/>
          </ac:spMkLst>
        </pc:spChg>
        <pc:spChg chg="add mod">
          <ac:chgData name="Karen Bundgaard Brandt" userId="fc74fd0a-fb9a-452c-a8ee-2e942304516f" providerId="ADAL" clId="{6E506A05-93B6-4351-8B07-90FDAF9AE70B}" dt="2026-10-09T10:47:26.645" v="2866" actId="790"/>
          <ac:spMkLst>
            <pc:docMk/>
            <pc:sldMk cId="4187135727" sldId="268"/>
            <ac:spMk id="8" creationId="{CE3F0C3A-3171-6534-1D02-D1ECE07200C6}"/>
          </ac:spMkLst>
        </pc:spChg>
        <pc:spChg chg="add mod">
          <ac:chgData name="Karen Bundgaard Brandt" userId="fc74fd0a-fb9a-452c-a8ee-2e942304516f" providerId="ADAL" clId="{6E506A05-93B6-4351-8B07-90FDAF9AE70B}" dt="2026-10-09T14:08:44.546" v="4102" actId="1076"/>
          <ac:spMkLst>
            <pc:docMk/>
            <pc:sldMk cId="4187135727" sldId="268"/>
            <ac:spMk id="9" creationId="{61CCE2D9-7D9F-6877-24C8-B54E997119C8}"/>
          </ac:spMkLst>
        </pc:spChg>
        <pc:spChg chg="add mod">
          <ac:chgData name="Karen Bundgaard Brandt" userId="fc74fd0a-fb9a-452c-a8ee-2e942304516f" providerId="ADAL" clId="{6E506A05-93B6-4351-8B07-90FDAF9AE70B}" dt="2026-10-09T14:08:44.546" v="4102" actId="1076"/>
          <ac:spMkLst>
            <pc:docMk/>
            <pc:sldMk cId="4187135727" sldId="268"/>
            <ac:spMk id="10" creationId="{CD3CBCFF-E2D0-D8FE-F234-EBACA1803B7C}"/>
          </ac:spMkLst>
        </pc:spChg>
        <pc:spChg chg="add del mod">
          <ac:chgData name="Karen Bundgaard Brandt" userId="fc74fd0a-fb9a-452c-a8ee-2e942304516f" providerId="ADAL" clId="{6E506A05-93B6-4351-8B07-90FDAF9AE70B}" dt="2026-10-09T10:11:10.512" v="1942" actId="26606"/>
          <ac:spMkLst>
            <pc:docMk/>
            <pc:sldMk cId="4187135727" sldId="268"/>
            <ac:spMk id="11" creationId="{8F35DDAA-5BB0-2374-15A9-05BFF5912C22}"/>
          </ac:spMkLst>
        </pc:spChg>
        <pc:spChg chg="add mod">
          <ac:chgData name="Karen Bundgaard Brandt" userId="fc74fd0a-fb9a-452c-a8ee-2e942304516f" providerId="ADAL" clId="{6E506A05-93B6-4351-8B07-90FDAF9AE70B}" dt="2026-10-09T10:28:49.642" v="2297"/>
          <ac:spMkLst>
            <pc:docMk/>
            <pc:sldMk cId="4187135727" sldId="268"/>
            <ac:spMk id="12" creationId="{92E2EB12-354B-3E5C-961B-6E7391706930}"/>
          </ac:spMkLst>
        </pc:spChg>
        <pc:spChg chg="add del mod">
          <ac:chgData name="Karen Bundgaard Brandt" userId="fc74fd0a-fb9a-452c-a8ee-2e942304516f" providerId="ADAL" clId="{6E506A05-93B6-4351-8B07-90FDAF9AE70B}" dt="2026-10-09T10:11:10.512" v="1942" actId="26606"/>
          <ac:spMkLst>
            <pc:docMk/>
            <pc:sldMk cId="4187135727" sldId="268"/>
            <ac:spMk id="13" creationId="{BB3807D9-2BFB-2B62-4642-12086646C96B}"/>
          </ac:spMkLst>
        </pc:spChg>
        <pc:spChg chg="add mod">
          <ac:chgData name="Karen Bundgaard Brandt" userId="fc74fd0a-fb9a-452c-a8ee-2e942304516f" providerId="ADAL" clId="{6E506A05-93B6-4351-8B07-90FDAF9AE70B}" dt="2026-10-09T14:08:44.546" v="4102" actId="1076"/>
          <ac:spMkLst>
            <pc:docMk/>
            <pc:sldMk cId="4187135727" sldId="268"/>
            <ac:spMk id="14" creationId="{93C5CA41-4F28-6F4C-BC2B-080B51C2A920}"/>
          </ac:spMkLst>
        </pc:spChg>
        <pc:spChg chg="add mod">
          <ac:chgData name="Karen Bundgaard Brandt" userId="fc74fd0a-fb9a-452c-a8ee-2e942304516f" providerId="ADAL" clId="{6E506A05-93B6-4351-8B07-90FDAF9AE70B}" dt="2026-10-09T14:08:44.546" v="4102" actId="1076"/>
          <ac:spMkLst>
            <pc:docMk/>
            <pc:sldMk cId="4187135727" sldId="268"/>
            <ac:spMk id="16" creationId="{51EF416A-572A-DC90-FE1E-34EE985090D8}"/>
          </ac:spMkLst>
        </pc:spChg>
        <pc:spChg chg="add mod">
          <ac:chgData name="Karen Bundgaard Brandt" userId="fc74fd0a-fb9a-452c-a8ee-2e942304516f" providerId="ADAL" clId="{6E506A05-93B6-4351-8B07-90FDAF9AE70B}" dt="2026-10-09T14:08:44.546" v="4102" actId="1076"/>
          <ac:spMkLst>
            <pc:docMk/>
            <pc:sldMk cId="4187135727" sldId="268"/>
            <ac:spMk id="18" creationId="{53D42751-2B3B-55EC-79F8-D3945BCA3669}"/>
          </ac:spMkLst>
        </pc:spChg>
        <pc:spChg chg="add del">
          <ac:chgData name="Karen Bundgaard Brandt" userId="fc74fd0a-fb9a-452c-a8ee-2e942304516f" providerId="ADAL" clId="{6E506A05-93B6-4351-8B07-90FDAF9AE70B}" dt="2026-10-09T10:29:47.069" v="2315" actId="22"/>
          <ac:spMkLst>
            <pc:docMk/>
            <pc:sldMk cId="4187135727" sldId="268"/>
            <ac:spMk id="20" creationId="{27FC36DB-8908-5AFA-3D77-71E2118B6E64}"/>
          </ac:spMkLst>
        </pc:spChg>
        <pc:spChg chg="add mod">
          <ac:chgData name="Karen Bundgaard Brandt" userId="fc74fd0a-fb9a-452c-a8ee-2e942304516f" providerId="ADAL" clId="{6E506A05-93B6-4351-8B07-90FDAF9AE70B}" dt="2026-10-09T14:08:44.546" v="4102" actId="1076"/>
          <ac:spMkLst>
            <pc:docMk/>
            <pc:sldMk cId="4187135727" sldId="268"/>
            <ac:spMk id="21" creationId="{FE6BCB8B-E244-A4D1-3D24-CDD257AA0A4E}"/>
          </ac:spMkLst>
        </pc:spChg>
        <pc:spChg chg="add mod">
          <ac:chgData name="Karen Bundgaard Brandt" userId="fc74fd0a-fb9a-452c-a8ee-2e942304516f" providerId="ADAL" clId="{6E506A05-93B6-4351-8B07-90FDAF9AE70B}" dt="2026-10-09T14:08:44.546" v="4102" actId="1076"/>
          <ac:spMkLst>
            <pc:docMk/>
            <pc:sldMk cId="4187135727" sldId="268"/>
            <ac:spMk id="22" creationId="{78A769AE-98CE-FF0D-C5CA-D86BDBA6D1A5}"/>
          </ac:spMkLst>
        </pc:spChg>
        <pc:spChg chg="add mod">
          <ac:chgData name="Karen Bundgaard Brandt" userId="fc74fd0a-fb9a-452c-a8ee-2e942304516f" providerId="ADAL" clId="{6E506A05-93B6-4351-8B07-90FDAF9AE70B}" dt="2026-10-09T10:30:48.455" v="2324"/>
          <ac:spMkLst>
            <pc:docMk/>
            <pc:sldMk cId="4187135727" sldId="268"/>
            <ac:spMk id="23" creationId="{24689911-0197-64DC-9DEC-5D8734E12BBC}"/>
          </ac:spMkLst>
        </pc:spChg>
        <pc:spChg chg="add mod">
          <ac:chgData name="Karen Bundgaard Brandt" userId="fc74fd0a-fb9a-452c-a8ee-2e942304516f" providerId="ADAL" clId="{6E506A05-93B6-4351-8B07-90FDAF9AE70B}" dt="2026-10-09T14:08:44.546" v="4102" actId="1076"/>
          <ac:spMkLst>
            <pc:docMk/>
            <pc:sldMk cId="4187135727" sldId="268"/>
            <ac:spMk id="24" creationId="{5CE78E39-8369-2FCC-A917-0160F7BD1E0D}"/>
          </ac:spMkLst>
        </pc:spChg>
        <pc:spChg chg="add mod">
          <ac:chgData name="Karen Bundgaard Brandt" userId="fc74fd0a-fb9a-452c-a8ee-2e942304516f" providerId="ADAL" clId="{6E506A05-93B6-4351-8B07-90FDAF9AE70B}" dt="2026-10-09T14:08:44.546" v="4102" actId="1076"/>
          <ac:spMkLst>
            <pc:docMk/>
            <pc:sldMk cId="4187135727" sldId="268"/>
            <ac:spMk id="25" creationId="{63AFB866-8C4B-D662-2CD4-EF402567F11F}"/>
          </ac:spMkLst>
        </pc:spChg>
        <pc:picChg chg="mod">
          <ac:chgData name="Karen Bundgaard Brandt" userId="fc74fd0a-fb9a-452c-a8ee-2e942304516f" providerId="ADAL" clId="{6E506A05-93B6-4351-8B07-90FDAF9AE70B}" dt="2026-10-09T10:25:56.096" v="2277" actId="1076"/>
          <ac:picMkLst>
            <pc:docMk/>
            <pc:sldMk cId="4187135727" sldId="268"/>
            <ac:picMk id="6" creationId="{36851A7E-C2DF-7F06-431E-E29243D1D42C}"/>
          </ac:picMkLst>
        </pc:picChg>
      </pc:sldChg>
      <pc:sldChg chg="addSp delSp modSp del mod">
        <pc:chgData name="Karen Bundgaard Brandt" userId="fc74fd0a-fb9a-452c-a8ee-2e942304516f" providerId="ADAL" clId="{6E506A05-93B6-4351-8B07-90FDAF9AE70B}" dt="2026-10-09T08:43:33.212" v="1844" actId="47"/>
        <pc:sldMkLst>
          <pc:docMk/>
          <pc:sldMk cId="1555124846" sldId="270"/>
        </pc:sldMkLst>
        <pc:spChg chg="mod">
          <ac:chgData name="Karen Bundgaard Brandt" userId="fc74fd0a-fb9a-452c-a8ee-2e942304516f" providerId="ADAL" clId="{6E506A05-93B6-4351-8B07-90FDAF9AE70B}" dt="2026-10-09T08:28:37.103" v="1353" actId="20577"/>
          <ac:spMkLst>
            <pc:docMk/>
            <pc:sldMk cId="1555124846" sldId="270"/>
            <ac:spMk id="2" creationId="{974844E2-5DCE-A206-5667-6A2338E4C0B3}"/>
          </ac:spMkLst>
        </pc:spChg>
        <pc:spChg chg="del mod">
          <ac:chgData name="Karen Bundgaard Brandt" userId="fc74fd0a-fb9a-452c-a8ee-2e942304516f" providerId="ADAL" clId="{6E506A05-93B6-4351-8B07-90FDAF9AE70B}" dt="2026-10-09T08:28:28.508" v="1342" actId="478"/>
          <ac:spMkLst>
            <pc:docMk/>
            <pc:sldMk cId="1555124846" sldId="270"/>
            <ac:spMk id="3" creationId="{E3F72E55-D2F0-8B5C-E9C6-0E4E9BE7482D}"/>
          </ac:spMkLst>
        </pc:spChg>
        <pc:spChg chg="add mod">
          <ac:chgData name="Karen Bundgaard Brandt" userId="fc74fd0a-fb9a-452c-a8ee-2e942304516f" providerId="ADAL" clId="{6E506A05-93B6-4351-8B07-90FDAF9AE70B}" dt="2026-10-09T08:28:28.508" v="1342" actId="478"/>
          <ac:spMkLst>
            <pc:docMk/>
            <pc:sldMk cId="1555124846" sldId="270"/>
            <ac:spMk id="5" creationId="{F731123E-4B3A-9AD5-A5D1-8680D33CF2B6}"/>
          </ac:spMkLst>
        </pc:spChg>
      </pc:sldChg>
      <pc:sldChg chg="modSp del mod">
        <pc:chgData name="Karen Bundgaard Brandt" userId="fc74fd0a-fb9a-452c-a8ee-2e942304516f" providerId="ADAL" clId="{6E506A05-93B6-4351-8B07-90FDAF9AE70B}" dt="2026-10-09T13:46:49.091" v="3952" actId="47"/>
        <pc:sldMkLst>
          <pc:docMk/>
          <pc:sldMk cId="69553385" sldId="273"/>
        </pc:sldMkLst>
        <pc:spChg chg="mod">
          <ac:chgData name="Karen Bundgaard Brandt" userId="fc74fd0a-fb9a-452c-a8ee-2e942304516f" providerId="ADAL" clId="{6E506A05-93B6-4351-8B07-90FDAF9AE70B}" dt="2026-10-09T10:47:26.645" v="2866" actId="790"/>
          <ac:spMkLst>
            <pc:docMk/>
            <pc:sldMk cId="69553385" sldId="273"/>
            <ac:spMk id="2" creationId="{5F61C618-679C-B31F-98C5-E411ED838C23}"/>
          </ac:spMkLst>
        </pc:spChg>
        <pc:spChg chg="mod">
          <ac:chgData name="Karen Bundgaard Brandt" userId="fc74fd0a-fb9a-452c-a8ee-2e942304516f" providerId="ADAL" clId="{6E506A05-93B6-4351-8B07-90FDAF9AE70B}" dt="2026-10-09T10:47:26.645" v="2866" actId="790"/>
          <ac:spMkLst>
            <pc:docMk/>
            <pc:sldMk cId="69553385" sldId="273"/>
            <ac:spMk id="3" creationId="{75BE6CF8-55FD-0365-C84F-C6289F5ABCFC}"/>
          </ac:spMkLst>
        </pc:spChg>
        <pc:spChg chg="mod">
          <ac:chgData name="Karen Bundgaard Brandt" userId="fc74fd0a-fb9a-452c-a8ee-2e942304516f" providerId="ADAL" clId="{6E506A05-93B6-4351-8B07-90FDAF9AE70B}" dt="2026-10-09T10:47:26.645" v="2866" actId="790"/>
          <ac:spMkLst>
            <pc:docMk/>
            <pc:sldMk cId="69553385" sldId="273"/>
            <ac:spMk id="4" creationId="{C5A66FEE-340E-A8CB-70F5-A1891FD4F3D4}"/>
          </ac:spMkLst>
        </pc:spChg>
        <pc:spChg chg="mod">
          <ac:chgData name="Karen Bundgaard Brandt" userId="fc74fd0a-fb9a-452c-a8ee-2e942304516f" providerId="ADAL" clId="{6E506A05-93B6-4351-8B07-90FDAF9AE70B}" dt="2026-10-09T10:47:26.645" v="2866" actId="790"/>
          <ac:spMkLst>
            <pc:docMk/>
            <pc:sldMk cId="69553385" sldId="273"/>
            <ac:spMk id="5" creationId="{C8CE88F9-250D-9FAF-BC0D-4A39185A634D}"/>
          </ac:spMkLst>
        </pc:spChg>
        <pc:spChg chg="mod">
          <ac:chgData name="Karen Bundgaard Brandt" userId="fc74fd0a-fb9a-452c-a8ee-2e942304516f" providerId="ADAL" clId="{6E506A05-93B6-4351-8B07-90FDAF9AE70B}" dt="2026-10-09T10:47:26.645" v="2866" actId="790"/>
          <ac:spMkLst>
            <pc:docMk/>
            <pc:sldMk cId="69553385" sldId="273"/>
            <ac:spMk id="6" creationId="{32A0380F-4054-DFA5-C155-7629E5E24EB9}"/>
          </ac:spMkLst>
        </pc:spChg>
        <pc:spChg chg="mod">
          <ac:chgData name="Karen Bundgaard Brandt" userId="fc74fd0a-fb9a-452c-a8ee-2e942304516f" providerId="ADAL" clId="{6E506A05-93B6-4351-8B07-90FDAF9AE70B}" dt="2026-10-09T10:47:26.645" v="2866" actId="790"/>
          <ac:spMkLst>
            <pc:docMk/>
            <pc:sldMk cId="69553385" sldId="273"/>
            <ac:spMk id="7" creationId="{E1FB5E96-97B1-5831-D1E2-E0F6474BA1D0}"/>
          </ac:spMkLst>
        </pc:spChg>
        <pc:spChg chg="mod">
          <ac:chgData name="Karen Bundgaard Brandt" userId="fc74fd0a-fb9a-452c-a8ee-2e942304516f" providerId="ADAL" clId="{6E506A05-93B6-4351-8B07-90FDAF9AE70B}" dt="2026-10-09T10:47:26.645" v="2866" actId="790"/>
          <ac:spMkLst>
            <pc:docMk/>
            <pc:sldMk cId="69553385" sldId="273"/>
            <ac:spMk id="9" creationId="{4181104C-4B7E-5AAD-BAD7-E4A6F90DA937}"/>
          </ac:spMkLst>
        </pc:spChg>
        <pc:spChg chg="mod">
          <ac:chgData name="Karen Bundgaard Brandt" userId="fc74fd0a-fb9a-452c-a8ee-2e942304516f" providerId="ADAL" clId="{6E506A05-93B6-4351-8B07-90FDAF9AE70B}" dt="2026-10-09T10:47:26.645" v="2866" actId="790"/>
          <ac:spMkLst>
            <pc:docMk/>
            <pc:sldMk cId="69553385" sldId="273"/>
            <ac:spMk id="10" creationId="{44C55AD4-9FA9-033B-126D-9381AF6A6DAA}"/>
          </ac:spMkLst>
        </pc:spChg>
        <pc:spChg chg="mod">
          <ac:chgData name="Karen Bundgaard Brandt" userId="fc74fd0a-fb9a-452c-a8ee-2e942304516f" providerId="ADAL" clId="{6E506A05-93B6-4351-8B07-90FDAF9AE70B}" dt="2026-10-09T10:47:26.645" v="2866" actId="790"/>
          <ac:spMkLst>
            <pc:docMk/>
            <pc:sldMk cId="69553385" sldId="273"/>
            <ac:spMk id="11" creationId="{E5A3BC95-A022-0DF7-C851-E824BF7E459C}"/>
          </ac:spMkLst>
        </pc:spChg>
        <pc:spChg chg="mod">
          <ac:chgData name="Karen Bundgaard Brandt" userId="fc74fd0a-fb9a-452c-a8ee-2e942304516f" providerId="ADAL" clId="{6E506A05-93B6-4351-8B07-90FDAF9AE70B}" dt="2026-10-09T10:47:26.645" v="2866" actId="790"/>
          <ac:spMkLst>
            <pc:docMk/>
            <pc:sldMk cId="69553385" sldId="273"/>
            <ac:spMk id="13" creationId="{295032C6-37C2-23F5-4E9B-E03D7DC99CBA}"/>
          </ac:spMkLst>
        </pc:spChg>
      </pc:sldChg>
      <pc:sldChg chg="addSp delSp modSp mod ord">
        <pc:chgData name="Karen Bundgaard Brandt" userId="fc74fd0a-fb9a-452c-a8ee-2e942304516f" providerId="ADAL" clId="{6E506A05-93B6-4351-8B07-90FDAF9AE70B}" dt="2026-10-09T14:09:09.924" v="4106" actId="14100"/>
        <pc:sldMkLst>
          <pc:docMk/>
          <pc:sldMk cId="2882348093" sldId="274"/>
        </pc:sldMkLst>
        <pc:spChg chg="mod">
          <ac:chgData name="Karen Bundgaard Brandt" userId="fc74fd0a-fb9a-452c-a8ee-2e942304516f" providerId="ADAL" clId="{6E506A05-93B6-4351-8B07-90FDAF9AE70B}" dt="2026-10-09T10:47:26.645" v="2866" actId="790"/>
          <ac:spMkLst>
            <pc:docMk/>
            <pc:sldMk cId="2882348093" sldId="274"/>
            <ac:spMk id="2" creationId="{B9558F17-1BBC-F368-9277-F225F6E599DD}"/>
          </ac:spMkLst>
        </pc:spChg>
        <pc:spChg chg="del mod">
          <ac:chgData name="Karen Bundgaard Brandt" userId="fc74fd0a-fb9a-452c-a8ee-2e942304516f" providerId="ADAL" clId="{6E506A05-93B6-4351-8B07-90FDAF9AE70B}" dt="2026-10-09T10:32:32.971" v="2352"/>
          <ac:spMkLst>
            <pc:docMk/>
            <pc:sldMk cId="2882348093" sldId="274"/>
            <ac:spMk id="3" creationId="{B968D3BE-5DE5-5803-C845-9DAE3B84C36E}"/>
          </ac:spMkLst>
        </pc:spChg>
        <pc:spChg chg="del mod">
          <ac:chgData name="Karen Bundgaard Brandt" userId="fc74fd0a-fb9a-452c-a8ee-2e942304516f" providerId="ADAL" clId="{6E506A05-93B6-4351-8B07-90FDAF9AE70B}" dt="2026-10-09T10:31:35.865" v="2332" actId="478"/>
          <ac:spMkLst>
            <pc:docMk/>
            <pc:sldMk cId="2882348093" sldId="274"/>
            <ac:spMk id="4" creationId="{756BC77B-3ED9-0A69-0644-643554839C9D}"/>
          </ac:spMkLst>
        </pc:spChg>
        <pc:spChg chg="add mod">
          <ac:chgData name="Karen Bundgaard Brandt" userId="fc74fd0a-fb9a-452c-a8ee-2e942304516f" providerId="ADAL" clId="{6E506A05-93B6-4351-8B07-90FDAF9AE70B}" dt="2026-10-09T10:47:26.645" v="2866" actId="790"/>
          <ac:spMkLst>
            <pc:docMk/>
            <pc:sldMk cId="2882348093" sldId="274"/>
            <ac:spMk id="6" creationId="{63D694FF-0B5B-80C5-E755-F9E803A31EC2}"/>
          </ac:spMkLst>
        </pc:spChg>
        <pc:spChg chg="add mod">
          <ac:chgData name="Karen Bundgaard Brandt" userId="fc74fd0a-fb9a-452c-a8ee-2e942304516f" providerId="ADAL" clId="{6E506A05-93B6-4351-8B07-90FDAF9AE70B}" dt="2026-10-09T14:09:09.924" v="4106" actId="14100"/>
          <ac:spMkLst>
            <pc:docMk/>
            <pc:sldMk cId="2882348093" sldId="274"/>
            <ac:spMk id="7" creationId="{09341E8F-EC36-4113-7456-CC1FC888B906}"/>
          </ac:spMkLst>
        </pc:spChg>
        <pc:picChg chg="del">
          <ac:chgData name="Karen Bundgaard Brandt" userId="fc74fd0a-fb9a-452c-a8ee-2e942304516f" providerId="ADAL" clId="{6E506A05-93B6-4351-8B07-90FDAF9AE70B}" dt="2026-10-09T10:31:38.046" v="2333" actId="478"/>
          <ac:picMkLst>
            <pc:docMk/>
            <pc:sldMk cId="2882348093" sldId="274"/>
            <ac:picMk id="8" creationId="{066C75F0-402E-4A81-7EBB-A5B577B8A151}"/>
          </ac:picMkLst>
        </pc:picChg>
        <pc:picChg chg="add mod">
          <ac:chgData name="Karen Bundgaard Brandt" userId="fc74fd0a-fb9a-452c-a8ee-2e942304516f" providerId="ADAL" clId="{6E506A05-93B6-4351-8B07-90FDAF9AE70B}" dt="2026-10-09T10:33:53.307" v="2361" actId="1076"/>
          <ac:picMkLst>
            <pc:docMk/>
            <pc:sldMk cId="2882348093" sldId="274"/>
            <ac:picMk id="10" creationId="{48E8132E-D465-0294-2303-A8D2DE79EE16}"/>
          </ac:picMkLst>
        </pc:picChg>
      </pc:sldChg>
      <pc:sldChg chg="addSp delSp modSp add del mod modClrScheme chgLayout modNotes">
        <pc:chgData name="Karen Bundgaard Brandt" userId="fc74fd0a-fb9a-452c-a8ee-2e942304516f" providerId="ADAL" clId="{6E506A05-93B6-4351-8B07-90FDAF9AE70B}" dt="2026-10-09T08:31:28.136" v="1368" actId="47"/>
        <pc:sldMkLst>
          <pc:docMk/>
          <pc:sldMk cId="4098848802" sldId="276"/>
        </pc:sldMkLst>
        <pc:spChg chg="mod">
          <ac:chgData name="Karen Bundgaard Brandt" userId="fc74fd0a-fb9a-452c-a8ee-2e942304516f" providerId="ADAL" clId="{6E506A05-93B6-4351-8B07-90FDAF9AE70B}" dt="2026-10-09T08:31:02.079" v="1363" actId="26606"/>
          <ac:spMkLst>
            <pc:docMk/>
            <pc:sldMk cId="4098848802" sldId="276"/>
            <ac:spMk id="2" creationId="{6F547285-9BF4-2390-53C3-DD5B3A56C785}"/>
          </ac:spMkLst>
        </pc:spChg>
        <pc:spChg chg="del mod">
          <ac:chgData name="Karen Bundgaard Brandt" userId="fc74fd0a-fb9a-452c-a8ee-2e942304516f" providerId="ADAL" clId="{6E506A05-93B6-4351-8B07-90FDAF9AE70B}" dt="2026-10-09T08:01:25.175" v="393" actId="26606"/>
          <ac:spMkLst>
            <pc:docMk/>
            <pc:sldMk cId="4098848802" sldId="276"/>
            <ac:spMk id="3" creationId="{8EA41332-00C1-506A-4861-15032353ACDD}"/>
          </ac:spMkLst>
        </pc:spChg>
        <pc:spChg chg="add del">
          <ac:chgData name="Karen Bundgaard Brandt" userId="fc74fd0a-fb9a-452c-a8ee-2e942304516f" providerId="ADAL" clId="{6E506A05-93B6-4351-8B07-90FDAF9AE70B}" dt="2026-10-09T08:08:56.678" v="754" actId="22"/>
          <ac:spMkLst>
            <pc:docMk/>
            <pc:sldMk cId="4098848802" sldId="276"/>
            <ac:spMk id="7" creationId="{D291ACCB-DA79-F4E3-F626-3B3506880A89}"/>
          </ac:spMkLst>
        </pc:spChg>
        <pc:spChg chg="add del mod">
          <ac:chgData name="Karen Bundgaard Brandt" userId="fc74fd0a-fb9a-452c-a8ee-2e942304516f" providerId="ADAL" clId="{6E506A05-93B6-4351-8B07-90FDAF9AE70B}" dt="2026-10-09T08:06:54.941" v="742" actId="478"/>
          <ac:spMkLst>
            <pc:docMk/>
            <pc:sldMk cId="4098848802" sldId="276"/>
            <ac:spMk id="9" creationId="{6A061F37-805B-5C0E-7B83-C1773EA6F639}"/>
          </ac:spMkLst>
        </pc:spChg>
        <pc:spChg chg="add del mod">
          <ac:chgData name="Karen Bundgaard Brandt" userId="fc74fd0a-fb9a-452c-a8ee-2e942304516f" providerId="ADAL" clId="{6E506A05-93B6-4351-8B07-90FDAF9AE70B}" dt="2026-10-09T08:03:50.783" v="551" actId="26606"/>
          <ac:spMkLst>
            <pc:docMk/>
            <pc:sldMk cId="4098848802" sldId="276"/>
            <ac:spMk id="14" creationId="{0B95C753-E470-BCD6-DCA3-4938297895EB}"/>
          </ac:spMkLst>
        </pc:spChg>
        <pc:spChg chg="add del mod">
          <ac:chgData name="Karen Bundgaard Brandt" userId="fc74fd0a-fb9a-452c-a8ee-2e942304516f" providerId="ADAL" clId="{6E506A05-93B6-4351-8B07-90FDAF9AE70B}" dt="2026-10-09T08:03:52.332" v="553" actId="26606"/>
          <ac:spMkLst>
            <pc:docMk/>
            <pc:sldMk cId="4098848802" sldId="276"/>
            <ac:spMk id="16" creationId="{A6DD0430-792F-0196-4308-451DF6920DD7}"/>
          </ac:spMkLst>
        </pc:spChg>
        <pc:spChg chg="add del mod">
          <ac:chgData name="Karen Bundgaard Brandt" userId="fc74fd0a-fb9a-452c-a8ee-2e942304516f" providerId="ADAL" clId="{6E506A05-93B6-4351-8B07-90FDAF9AE70B}" dt="2026-10-09T08:04:00.517" v="555" actId="26606"/>
          <ac:spMkLst>
            <pc:docMk/>
            <pc:sldMk cId="4098848802" sldId="276"/>
            <ac:spMk id="18" creationId="{0B95C753-E470-BCD6-DCA3-4938297895EB}"/>
          </ac:spMkLst>
        </pc:spChg>
        <pc:graphicFrameChg chg="add mod modGraphic">
          <ac:chgData name="Karen Bundgaard Brandt" userId="fc74fd0a-fb9a-452c-a8ee-2e942304516f" providerId="ADAL" clId="{6E506A05-93B6-4351-8B07-90FDAF9AE70B}" dt="2026-10-09T08:28:14.030" v="1340" actId="1076"/>
          <ac:graphicFrameMkLst>
            <pc:docMk/>
            <pc:sldMk cId="4098848802" sldId="276"/>
            <ac:graphicFrameMk id="5" creationId="{1968F6D6-A796-8361-12D7-D5148A9F6F79}"/>
          </ac:graphicFrameMkLst>
        </pc:graphicFrameChg>
        <pc:picChg chg="add del">
          <ac:chgData name="Karen Bundgaard Brandt" userId="fc74fd0a-fb9a-452c-a8ee-2e942304516f" providerId="ADAL" clId="{6E506A05-93B6-4351-8B07-90FDAF9AE70B}" dt="2026-10-09T08:01:17.849" v="392" actId="478"/>
          <ac:picMkLst>
            <pc:docMk/>
            <pc:sldMk cId="4098848802" sldId="276"/>
            <ac:picMk id="4" creationId="{623DF76B-5564-12F0-3BD4-59391C4C0B66}"/>
          </ac:picMkLst>
        </pc:picChg>
      </pc:sldChg>
      <pc:sldChg chg="addSp delSp modSp add mod">
        <pc:chgData name="Karen Bundgaard Brandt" userId="fc74fd0a-fb9a-452c-a8ee-2e942304516f" providerId="ADAL" clId="{6E506A05-93B6-4351-8B07-90FDAF9AE70B}" dt="2026-10-09T10:47:26.645" v="2866" actId="790"/>
        <pc:sldMkLst>
          <pc:docMk/>
          <pc:sldMk cId="2145497906" sldId="2142533535"/>
        </pc:sldMkLst>
        <pc:spChg chg="mod">
          <ac:chgData name="Karen Bundgaard Brandt" userId="fc74fd0a-fb9a-452c-a8ee-2e942304516f" providerId="ADAL" clId="{6E506A05-93B6-4351-8B07-90FDAF9AE70B}" dt="2026-10-09T10:47:26.645" v="2866" actId="790"/>
          <ac:spMkLst>
            <pc:docMk/>
            <pc:sldMk cId="2145497906" sldId="2142533535"/>
            <ac:spMk id="3" creationId="{C2C422D4-B5CD-8AC9-B9CA-CF460A1A2876}"/>
          </ac:spMkLst>
        </pc:spChg>
        <pc:spChg chg="add del">
          <ac:chgData name="Karen Bundgaard Brandt" userId="fc74fd0a-fb9a-452c-a8ee-2e942304516f" providerId="ADAL" clId="{6E506A05-93B6-4351-8B07-90FDAF9AE70B}" dt="2026-10-09T08:29:56.573" v="1356" actId="22"/>
          <ac:spMkLst>
            <pc:docMk/>
            <pc:sldMk cId="2145497906" sldId="2142533535"/>
            <ac:spMk id="6" creationId="{7FC16D81-4986-0132-277E-4B495190A5B3}"/>
          </ac:spMkLst>
        </pc:spChg>
        <pc:picChg chg="add mod">
          <ac:chgData name="Karen Bundgaard Brandt" userId="fc74fd0a-fb9a-452c-a8ee-2e942304516f" providerId="ADAL" clId="{6E506A05-93B6-4351-8B07-90FDAF9AE70B}" dt="2026-10-09T07:54:24.189" v="57" actId="1076"/>
          <ac:picMkLst>
            <pc:docMk/>
            <pc:sldMk cId="2145497906" sldId="2142533535"/>
            <ac:picMk id="4" creationId="{28BB56A0-63F5-89F1-C62F-FA763774B0D0}"/>
          </ac:picMkLst>
        </pc:picChg>
      </pc:sldChg>
      <pc:sldChg chg="addSp delSp modSp add del mod modNotes">
        <pc:chgData name="Karen Bundgaard Brandt" userId="fc74fd0a-fb9a-452c-a8ee-2e942304516f" providerId="ADAL" clId="{6E506A05-93B6-4351-8B07-90FDAF9AE70B}" dt="2026-10-09T08:31:28.682" v="1369" actId="47"/>
        <pc:sldMkLst>
          <pc:docMk/>
          <pc:sldMk cId="1558616744" sldId="2142533536"/>
        </pc:sldMkLst>
        <pc:spChg chg="add del">
          <ac:chgData name="Karen Bundgaard Brandt" userId="fc74fd0a-fb9a-452c-a8ee-2e942304516f" providerId="ADAL" clId="{6E506A05-93B6-4351-8B07-90FDAF9AE70B}" dt="2026-10-09T08:31:02.926" v="1364" actId="478"/>
          <ac:spMkLst>
            <pc:docMk/>
            <pc:sldMk cId="1558616744" sldId="2142533536"/>
            <ac:spMk id="4" creationId="{2E7730CF-2B30-11BF-30AD-633EC047A30F}"/>
          </ac:spMkLst>
        </pc:spChg>
        <pc:graphicFrameChg chg="mod modGraphic">
          <ac:chgData name="Karen Bundgaard Brandt" userId="fc74fd0a-fb9a-452c-a8ee-2e942304516f" providerId="ADAL" clId="{6E506A05-93B6-4351-8B07-90FDAF9AE70B}" dt="2026-10-09T08:28:06.652" v="1339" actId="1076"/>
          <ac:graphicFrameMkLst>
            <pc:docMk/>
            <pc:sldMk cId="1558616744" sldId="2142533536"/>
            <ac:graphicFrameMk id="5" creationId="{3F134DD0-066F-DA82-9CE4-A10A5A5F4BDA}"/>
          </ac:graphicFrameMkLst>
        </pc:graphicFrameChg>
      </pc:sldChg>
      <pc:sldChg chg="addSp delSp modSp add mod">
        <pc:chgData name="Karen Bundgaard Brandt" userId="fc74fd0a-fb9a-452c-a8ee-2e942304516f" providerId="ADAL" clId="{6E506A05-93B6-4351-8B07-90FDAF9AE70B}" dt="2026-10-09T10:47:26.645" v="2866" actId="790"/>
        <pc:sldMkLst>
          <pc:docMk/>
          <pc:sldMk cId="2350282911" sldId="2142533537"/>
        </pc:sldMkLst>
        <pc:spChg chg="mod">
          <ac:chgData name="Karen Bundgaard Brandt" userId="fc74fd0a-fb9a-452c-a8ee-2e942304516f" providerId="ADAL" clId="{6E506A05-93B6-4351-8B07-90FDAF9AE70B}" dt="2026-10-09T10:47:26.645" v="2866" actId="790"/>
          <ac:spMkLst>
            <pc:docMk/>
            <pc:sldMk cId="2350282911" sldId="2142533537"/>
            <ac:spMk id="3" creationId="{4B182788-0E8A-A115-285A-18B2FBE16748}"/>
          </ac:spMkLst>
        </pc:spChg>
        <pc:graphicFrameChg chg="add mod modGraphic">
          <ac:chgData name="Karen Bundgaard Brandt" userId="fc74fd0a-fb9a-452c-a8ee-2e942304516f" providerId="ADAL" clId="{6E506A05-93B6-4351-8B07-90FDAF9AE70B}" dt="2026-10-09T10:47:26.645" v="2866" actId="790"/>
          <ac:graphicFrameMkLst>
            <pc:docMk/>
            <pc:sldMk cId="2350282911" sldId="2142533537"/>
            <ac:graphicFrameMk id="5" creationId="{9CBE6AE2-EAC5-C487-5E3B-1E255AE1AE7D}"/>
          </ac:graphicFrameMkLst>
        </pc:graphicFrameChg>
        <pc:picChg chg="del">
          <ac:chgData name="Karen Bundgaard Brandt" userId="fc74fd0a-fb9a-452c-a8ee-2e942304516f" providerId="ADAL" clId="{6E506A05-93B6-4351-8B07-90FDAF9AE70B}" dt="2026-10-09T08:30:17.661" v="1360" actId="478"/>
          <ac:picMkLst>
            <pc:docMk/>
            <pc:sldMk cId="2350282911" sldId="2142533537"/>
            <ac:picMk id="4" creationId="{9C4F8564-216B-8948-282A-ADAB9E62ABD0}"/>
          </ac:picMkLst>
        </pc:picChg>
      </pc:sldChg>
      <pc:sldChg chg="addSp delSp modSp add mod">
        <pc:chgData name="Karen Bundgaard Brandt" userId="fc74fd0a-fb9a-452c-a8ee-2e942304516f" providerId="ADAL" clId="{6E506A05-93B6-4351-8B07-90FDAF9AE70B}" dt="2026-10-09T10:47:26.645" v="2866" actId="790"/>
        <pc:sldMkLst>
          <pc:docMk/>
          <pc:sldMk cId="3157559991" sldId="2142533538"/>
        </pc:sldMkLst>
        <pc:spChg chg="mod">
          <ac:chgData name="Karen Bundgaard Brandt" userId="fc74fd0a-fb9a-452c-a8ee-2e942304516f" providerId="ADAL" clId="{6E506A05-93B6-4351-8B07-90FDAF9AE70B}" dt="2026-10-09T10:47:26.645" v="2866" actId="790"/>
          <ac:spMkLst>
            <pc:docMk/>
            <pc:sldMk cId="3157559991" sldId="2142533538"/>
            <ac:spMk id="3" creationId="{A19BB1A3-8CE8-3371-D7E9-3DBDDD54313C}"/>
          </ac:spMkLst>
        </pc:spChg>
        <pc:graphicFrameChg chg="add mod modGraphic">
          <ac:chgData name="Karen Bundgaard Brandt" userId="fc74fd0a-fb9a-452c-a8ee-2e942304516f" providerId="ADAL" clId="{6E506A05-93B6-4351-8B07-90FDAF9AE70B}" dt="2026-10-09T10:47:26.645" v="2866" actId="790"/>
          <ac:graphicFrameMkLst>
            <pc:docMk/>
            <pc:sldMk cId="3157559991" sldId="2142533538"/>
            <ac:graphicFrameMk id="5" creationId="{5C4CC043-31C0-BB10-B191-1A312D31A010}"/>
          </ac:graphicFrameMkLst>
        </pc:graphicFrameChg>
        <pc:picChg chg="del">
          <ac:chgData name="Karen Bundgaard Brandt" userId="fc74fd0a-fb9a-452c-a8ee-2e942304516f" providerId="ADAL" clId="{6E506A05-93B6-4351-8B07-90FDAF9AE70B}" dt="2026-10-09T08:31:13.018" v="1365" actId="478"/>
          <ac:picMkLst>
            <pc:docMk/>
            <pc:sldMk cId="3157559991" sldId="2142533538"/>
            <ac:picMk id="4" creationId="{748762D9-ABA5-FA4B-5D1D-65759B8DB8A5}"/>
          </ac:picMkLst>
        </pc:picChg>
      </pc:sldChg>
      <pc:sldChg chg="modSp add del mod">
        <pc:chgData name="Karen Bundgaard Brandt" userId="fc74fd0a-fb9a-452c-a8ee-2e942304516f" providerId="ADAL" clId="{6E506A05-93B6-4351-8B07-90FDAF9AE70B}" dt="2026-10-09T08:43:07.871" v="1843" actId="47"/>
        <pc:sldMkLst>
          <pc:docMk/>
          <pc:sldMk cId="3287388854" sldId="2142533539"/>
        </pc:sldMkLst>
        <pc:spChg chg="mod">
          <ac:chgData name="Karen Bundgaard Brandt" userId="fc74fd0a-fb9a-452c-a8ee-2e942304516f" providerId="ADAL" clId="{6E506A05-93B6-4351-8B07-90FDAF9AE70B}" dt="2026-10-09T08:34:22.139" v="1399" actId="20577"/>
          <ac:spMkLst>
            <pc:docMk/>
            <pc:sldMk cId="3287388854" sldId="2142533539"/>
            <ac:spMk id="3" creationId="{C2F06FA3-B22B-489A-0E59-610D06F9503D}"/>
          </ac:spMkLst>
        </pc:spChg>
        <pc:graphicFrameChg chg="mod modGraphic">
          <ac:chgData name="Karen Bundgaard Brandt" userId="fc74fd0a-fb9a-452c-a8ee-2e942304516f" providerId="ADAL" clId="{6E506A05-93B6-4351-8B07-90FDAF9AE70B}" dt="2026-10-09T08:36:10.758" v="1581" actId="1076"/>
          <ac:graphicFrameMkLst>
            <pc:docMk/>
            <pc:sldMk cId="3287388854" sldId="2142533539"/>
            <ac:graphicFrameMk id="5" creationId="{349B1B5D-417B-C659-7476-4CD67F8BC1C9}"/>
          </ac:graphicFrameMkLst>
        </pc:graphicFrameChg>
      </pc:sldChg>
      <pc:sldChg chg="addSp delSp modSp add mod modClrScheme chgLayout">
        <pc:chgData name="Karen Bundgaard Brandt" userId="fc74fd0a-fb9a-452c-a8ee-2e942304516f" providerId="ADAL" clId="{6E506A05-93B6-4351-8B07-90FDAF9AE70B}" dt="2026-10-09T14:07:23.405" v="4096" actId="20577"/>
        <pc:sldMkLst>
          <pc:docMk/>
          <pc:sldMk cId="2061575992" sldId="2142533545"/>
        </pc:sldMkLst>
        <pc:spChg chg="mod">
          <ac:chgData name="Karen Bundgaard Brandt" userId="fc74fd0a-fb9a-452c-a8ee-2e942304516f" providerId="ADAL" clId="{6E506A05-93B6-4351-8B07-90FDAF9AE70B}" dt="2026-10-09T10:47:26.645" v="2866" actId="790"/>
          <ac:spMkLst>
            <pc:docMk/>
            <pc:sldMk cId="2061575992" sldId="2142533545"/>
            <ac:spMk id="2" creationId="{5CB699B4-2B71-85A8-C749-E5E04F9F3BB7}"/>
          </ac:spMkLst>
        </pc:spChg>
        <pc:spChg chg="mod">
          <ac:chgData name="Karen Bundgaard Brandt" userId="fc74fd0a-fb9a-452c-a8ee-2e942304516f" providerId="ADAL" clId="{6E506A05-93B6-4351-8B07-90FDAF9AE70B}" dt="2026-10-09T14:07:23.405" v="4096" actId="20577"/>
          <ac:spMkLst>
            <pc:docMk/>
            <pc:sldMk cId="2061575992" sldId="2142533545"/>
            <ac:spMk id="3" creationId="{AF9305A9-BC76-5F8C-10EE-485D77098B27}"/>
          </ac:spMkLst>
        </pc:spChg>
        <pc:spChg chg="add del mod">
          <ac:chgData name="Karen Bundgaard Brandt" userId="fc74fd0a-fb9a-452c-a8ee-2e942304516f" providerId="ADAL" clId="{6E506A05-93B6-4351-8B07-90FDAF9AE70B}" dt="2026-10-09T08:37:04.024" v="1595" actId="478"/>
          <ac:spMkLst>
            <pc:docMk/>
            <pc:sldMk cId="2061575992" sldId="2142533545"/>
            <ac:spMk id="8" creationId="{AA11C498-225C-D939-CBD8-0E1DB3514076}"/>
          </ac:spMkLst>
        </pc:spChg>
        <pc:picChg chg="add del mod">
          <ac:chgData name="Karen Bundgaard Brandt" userId="fc74fd0a-fb9a-452c-a8ee-2e942304516f" providerId="ADAL" clId="{6E506A05-93B6-4351-8B07-90FDAF9AE70B}" dt="2026-10-09T08:42:00.162" v="1834" actId="478"/>
          <ac:picMkLst>
            <pc:docMk/>
            <pc:sldMk cId="2061575992" sldId="2142533545"/>
            <ac:picMk id="5" creationId="{EAEB05E9-433D-D230-AD25-16D8A0C72FB8}"/>
          </ac:picMkLst>
        </pc:picChg>
        <pc:picChg chg="add del mod">
          <ac:chgData name="Karen Bundgaard Brandt" userId="fc74fd0a-fb9a-452c-a8ee-2e942304516f" providerId="ADAL" clId="{6E506A05-93B6-4351-8B07-90FDAF9AE70B}" dt="2026-10-09T08:42:01.787" v="1835" actId="478"/>
          <ac:picMkLst>
            <pc:docMk/>
            <pc:sldMk cId="2061575992" sldId="2142533545"/>
            <ac:picMk id="7" creationId="{5347300F-6C24-015F-CD66-0A2951A99EDD}"/>
          </ac:picMkLst>
        </pc:picChg>
        <pc:picChg chg="add del mod">
          <ac:chgData name="Karen Bundgaard Brandt" userId="fc74fd0a-fb9a-452c-a8ee-2e942304516f" providerId="ADAL" clId="{6E506A05-93B6-4351-8B07-90FDAF9AE70B}" dt="2026-10-09T08:41:58.442" v="1833" actId="478"/>
          <ac:picMkLst>
            <pc:docMk/>
            <pc:sldMk cId="2061575992" sldId="2142533545"/>
            <ac:picMk id="10" creationId="{35C9CD91-2DFA-A20F-8C7D-65106C593A38}"/>
          </ac:picMkLst>
        </pc:picChg>
        <pc:picChg chg="add del mod">
          <ac:chgData name="Karen Bundgaard Brandt" userId="fc74fd0a-fb9a-452c-a8ee-2e942304516f" providerId="ADAL" clId="{6E506A05-93B6-4351-8B07-90FDAF9AE70B}" dt="2026-10-09T08:42:44.194" v="1842" actId="478"/>
          <ac:picMkLst>
            <pc:docMk/>
            <pc:sldMk cId="2061575992" sldId="2142533545"/>
            <ac:picMk id="12" creationId="{CF24EAA2-AA2C-A76C-FE39-CEF7B76F796E}"/>
          </ac:picMkLst>
        </pc:picChg>
        <pc:picChg chg="add mod">
          <ac:chgData name="Karen Bundgaard Brandt" userId="fc74fd0a-fb9a-452c-a8ee-2e942304516f" providerId="ADAL" clId="{6E506A05-93B6-4351-8B07-90FDAF9AE70B}" dt="2026-10-09T10:06:57.547" v="1938" actId="1076"/>
          <ac:picMkLst>
            <pc:docMk/>
            <pc:sldMk cId="2061575992" sldId="2142533545"/>
            <ac:picMk id="14" creationId="{C2476E8F-420F-4392-CAC1-72A0B620E1EB}"/>
          </ac:picMkLst>
        </pc:picChg>
        <pc:picChg chg="add mod">
          <ac:chgData name="Karen Bundgaard Brandt" userId="fc74fd0a-fb9a-452c-a8ee-2e942304516f" providerId="ADAL" clId="{6E506A05-93B6-4351-8B07-90FDAF9AE70B}" dt="2026-10-09T10:07:01.126" v="1939" actId="1076"/>
          <ac:picMkLst>
            <pc:docMk/>
            <pc:sldMk cId="2061575992" sldId="2142533545"/>
            <ac:picMk id="16" creationId="{A9532A98-9338-49D4-547C-5C8F7485A3D2}"/>
          </ac:picMkLst>
        </pc:picChg>
        <pc:picChg chg="add mod">
          <ac:chgData name="Karen Bundgaard Brandt" userId="fc74fd0a-fb9a-452c-a8ee-2e942304516f" providerId="ADAL" clId="{6E506A05-93B6-4351-8B07-90FDAF9AE70B}" dt="2026-10-09T10:06:46.129" v="1936" actId="1076"/>
          <ac:picMkLst>
            <pc:docMk/>
            <pc:sldMk cId="2061575992" sldId="2142533545"/>
            <ac:picMk id="18" creationId="{399A5881-5D59-156D-F5AB-760A19C22B5B}"/>
          </ac:picMkLst>
        </pc:picChg>
      </pc:sldChg>
      <pc:sldChg chg="modSp add mod">
        <pc:chgData name="Karen Bundgaard Brandt" userId="fc74fd0a-fb9a-452c-a8ee-2e942304516f" providerId="ADAL" clId="{6E506A05-93B6-4351-8B07-90FDAF9AE70B}" dt="2026-10-09T14:05:32.929" v="4075" actId="20577"/>
        <pc:sldMkLst>
          <pc:docMk/>
          <pc:sldMk cId="2550613029" sldId="2142533546"/>
        </pc:sldMkLst>
        <pc:spChg chg="mod">
          <ac:chgData name="Karen Bundgaard Brandt" userId="fc74fd0a-fb9a-452c-a8ee-2e942304516f" providerId="ADAL" clId="{6E506A05-93B6-4351-8B07-90FDAF9AE70B}" dt="2026-10-09T10:47:26.645" v="2866" actId="790"/>
          <ac:spMkLst>
            <pc:docMk/>
            <pc:sldMk cId="2550613029" sldId="2142533546"/>
            <ac:spMk id="2" creationId="{9886DAE4-3662-5248-29BA-8961CD854111}"/>
          </ac:spMkLst>
        </pc:spChg>
        <pc:spChg chg="mod">
          <ac:chgData name="Karen Bundgaard Brandt" userId="fc74fd0a-fb9a-452c-a8ee-2e942304516f" providerId="ADAL" clId="{6E506A05-93B6-4351-8B07-90FDAF9AE70B}" dt="2026-10-09T14:05:32.929" v="4075" actId="20577"/>
          <ac:spMkLst>
            <pc:docMk/>
            <pc:sldMk cId="2550613029" sldId="2142533546"/>
            <ac:spMk id="3" creationId="{E33FC3F8-5E3F-B699-26C4-0C8766DD3C1C}"/>
          </ac:spMkLst>
        </pc:spChg>
        <pc:spChg chg="mod">
          <ac:chgData name="Karen Bundgaard Brandt" userId="fc74fd0a-fb9a-452c-a8ee-2e942304516f" providerId="ADAL" clId="{6E506A05-93B6-4351-8B07-90FDAF9AE70B}" dt="2026-10-09T10:47:26.645" v="2866" actId="790"/>
          <ac:spMkLst>
            <pc:docMk/>
            <pc:sldMk cId="2550613029" sldId="2142533546"/>
            <ac:spMk id="5" creationId="{2D8AD49A-A6FD-165E-6002-4FFD3586CDEF}"/>
          </ac:spMkLst>
        </pc:spChg>
        <pc:picChg chg="mod">
          <ac:chgData name="Karen Bundgaard Brandt" userId="fc74fd0a-fb9a-452c-a8ee-2e942304516f" providerId="ADAL" clId="{6E506A05-93B6-4351-8B07-90FDAF9AE70B}" dt="2026-10-09T10:17:14.877" v="2082" actId="1076"/>
          <ac:picMkLst>
            <pc:docMk/>
            <pc:sldMk cId="2550613029" sldId="2142533546"/>
            <ac:picMk id="6" creationId="{39C7C9B4-CA09-532B-B7DE-A5E8E23EED34}"/>
          </ac:picMkLst>
        </pc:picChg>
      </pc:sldChg>
      <pc:sldChg chg="modSp add mod">
        <pc:chgData name="Karen Bundgaard Brandt" userId="fc74fd0a-fb9a-452c-a8ee-2e942304516f" providerId="ADAL" clId="{6E506A05-93B6-4351-8B07-90FDAF9AE70B}" dt="2026-10-09T14:10:55.618" v="4120" actId="20577"/>
        <pc:sldMkLst>
          <pc:docMk/>
          <pc:sldMk cId="3752259569" sldId="2142533547"/>
        </pc:sldMkLst>
        <pc:spChg chg="mod">
          <ac:chgData name="Karen Bundgaard Brandt" userId="fc74fd0a-fb9a-452c-a8ee-2e942304516f" providerId="ADAL" clId="{6E506A05-93B6-4351-8B07-90FDAF9AE70B}" dt="2026-10-09T10:47:26.645" v="2866" actId="790"/>
          <ac:spMkLst>
            <pc:docMk/>
            <pc:sldMk cId="3752259569" sldId="2142533547"/>
            <ac:spMk id="2" creationId="{7B4DD06B-3B33-C6F0-7A99-212C83B7F7D0}"/>
          </ac:spMkLst>
        </pc:spChg>
        <pc:spChg chg="mod">
          <ac:chgData name="Karen Bundgaard Brandt" userId="fc74fd0a-fb9a-452c-a8ee-2e942304516f" providerId="ADAL" clId="{6E506A05-93B6-4351-8B07-90FDAF9AE70B}" dt="2026-10-09T14:10:55.618" v="4120" actId="20577"/>
          <ac:spMkLst>
            <pc:docMk/>
            <pc:sldMk cId="3752259569" sldId="2142533547"/>
            <ac:spMk id="3" creationId="{AAE95CAA-35A2-1ACD-36AF-9EDE5742E7C6}"/>
          </ac:spMkLst>
        </pc:spChg>
        <pc:spChg chg="mod">
          <ac:chgData name="Karen Bundgaard Brandt" userId="fc74fd0a-fb9a-452c-a8ee-2e942304516f" providerId="ADAL" clId="{6E506A05-93B6-4351-8B07-90FDAF9AE70B}" dt="2026-10-09T10:47:26.645" v="2866" actId="790"/>
          <ac:spMkLst>
            <pc:docMk/>
            <pc:sldMk cId="3752259569" sldId="2142533547"/>
            <ac:spMk id="5" creationId="{ECA4931B-A1B3-57E0-6532-5C0A7904DFE3}"/>
          </ac:spMkLst>
        </pc:spChg>
      </pc:sldChg>
      <pc:sldChg chg="add del">
        <pc:chgData name="Karen Bundgaard Brandt" userId="fc74fd0a-fb9a-452c-a8ee-2e942304516f" providerId="ADAL" clId="{6E506A05-93B6-4351-8B07-90FDAF9AE70B}" dt="2026-10-09T10:20:20.618" v="2214"/>
        <pc:sldMkLst>
          <pc:docMk/>
          <pc:sldMk cId="3708831243" sldId="2142533548"/>
        </pc:sldMkLst>
      </pc:sldChg>
      <pc:sldChg chg="modSp add mod">
        <pc:chgData name="Karen Bundgaard Brandt" userId="fc74fd0a-fb9a-452c-a8ee-2e942304516f" providerId="ADAL" clId="{6E506A05-93B6-4351-8B07-90FDAF9AE70B}" dt="2026-10-09T14:11:17.124" v="4146" actId="20577"/>
        <pc:sldMkLst>
          <pc:docMk/>
          <pc:sldMk cId="3787020302" sldId="2142533548"/>
        </pc:sldMkLst>
        <pc:spChg chg="mod">
          <ac:chgData name="Karen Bundgaard Brandt" userId="fc74fd0a-fb9a-452c-a8ee-2e942304516f" providerId="ADAL" clId="{6E506A05-93B6-4351-8B07-90FDAF9AE70B}" dt="2026-10-09T10:47:26.645" v="2866" actId="790"/>
          <ac:spMkLst>
            <pc:docMk/>
            <pc:sldMk cId="3787020302" sldId="2142533548"/>
            <ac:spMk id="2" creationId="{2B582792-D7FA-785B-7C46-11B3FF53E558}"/>
          </ac:spMkLst>
        </pc:spChg>
        <pc:spChg chg="mod">
          <ac:chgData name="Karen Bundgaard Brandt" userId="fc74fd0a-fb9a-452c-a8ee-2e942304516f" providerId="ADAL" clId="{6E506A05-93B6-4351-8B07-90FDAF9AE70B}" dt="2026-10-09T14:11:17.124" v="4146" actId="20577"/>
          <ac:spMkLst>
            <pc:docMk/>
            <pc:sldMk cId="3787020302" sldId="2142533548"/>
            <ac:spMk id="3" creationId="{330801BF-6D43-1AA8-FCD1-CF028836BE25}"/>
          </ac:spMkLst>
        </pc:spChg>
        <pc:spChg chg="mod">
          <ac:chgData name="Karen Bundgaard Brandt" userId="fc74fd0a-fb9a-452c-a8ee-2e942304516f" providerId="ADAL" clId="{6E506A05-93B6-4351-8B07-90FDAF9AE70B}" dt="2026-10-09T10:47:26.645" v="2866" actId="790"/>
          <ac:spMkLst>
            <pc:docMk/>
            <pc:sldMk cId="3787020302" sldId="2142533548"/>
            <ac:spMk id="5" creationId="{63BE4A4C-F5C5-A73C-F95B-4C07C5E2DDE9}"/>
          </ac:spMkLst>
        </pc:spChg>
      </pc:sldChg>
      <pc:sldChg chg="addSp delSp modSp add mod">
        <pc:chgData name="Karen Bundgaard Brandt" userId="fc74fd0a-fb9a-452c-a8ee-2e942304516f" providerId="ADAL" clId="{6E506A05-93B6-4351-8B07-90FDAF9AE70B}" dt="2026-10-09T13:38:34.548" v="3773" actId="20577"/>
        <pc:sldMkLst>
          <pc:docMk/>
          <pc:sldMk cId="2709958651" sldId="2142533549"/>
        </pc:sldMkLst>
        <pc:spChg chg="mod">
          <ac:chgData name="Karen Bundgaard Brandt" userId="fc74fd0a-fb9a-452c-a8ee-2e942304516f" providerId="ADAL" clId="{6E506A05-93B6-4351-8B07-90FDAF9AE70B}" dt="2026-10-09T12:59:06.184" v="2903"/>
          <ac:spMkLst>
            <pc:docMk/>
            <pc:sldMk cId="2709958651" sldId="2142533549"/>
            <ac:spMk id="2" creationId="{1B4F2FB2-6DB5-15A1-C163-1A341CA5337C}"/>
          </ac:spMkLst>
        </pc:spChg>
        <pc:spChg chg="mod">
          <ac:chgData name="Karen Bundgaard Brandt" userId="fc74fd0a-fb9a-452c-a8ee-2e942304516f" providerId="ADAL" clId="{6E506A05-93B6-4351-8B07-90FDAF9AE70B}" dt="2026-10-09T13:01:38.576" v="2905" actId="6549"/>
          <ac:spMkLst>
            <pc:docMk/>
            <pc:sldMk cId="2709958651" sldId="2142533549"/>
            <ac:spMk id="5" creationId="{54FA297D-B53A-838D-8E18-467EF26C4A40}"/>
          </ac:spMkLst>
        </pc:spChg>
        <pc:spChg chg="mod">
          <ac:chgData name="Karen Bundgaard Brandt" userId="fc74fd0a-fb9a-452c-a8ee-2e942304516f" providerId="ADAL" clId="{6E506A05-93B6-4351-8B07-90FDAF9AE70B}" dt="2026-10-09T10:47:26.645" v="2866" actId="790"/>
          <ac:spMkLst>
            <pc:docMk/>
            <pc:sldMk cId="2709958651" sldId="2142533549"/>
            <ac:spMk id="8" creationId="{24954708-B5CD-B7BE-72C7-77F2094DFB7C}"/>
          </ac:spMkLst>
        </pc:spChg>
        <pc:spChg chg="del mod">
          <ac:chgData name="Karen Bundgaard Brandt" userId="fc74fd0a-fb9a-452c-a8ee-2e942304516f" providerId="ADAL" clId="{6E506A05-93B6-4351-8B07-90FDAF9AE70B}" dt="2026-10-09T13:03:57.502" v="2988" actId="478"/>
          <ac:spMkLst>
            <pc:docMk/>
            <pc:sldMk cId="2709958651" sldId="2142533549"/>
            <ac:spMk id="9" creationId="{7EE76B2F-7EED-3E70-383E-F681D2145FA1}"/>
          </ac:spMkLst>
        </pc:spChg>
        <pc:spChg chg="del mod">
          <ac:chgData name="Karen Bundgaard Brandt" userId="fc74fd0a-fb9a-452c-a8ee-2e942304516f" providerId="ADAL" clId="{6E506A05-93B6-4351-8B07-90FDAF9AE70B}" dt="2026-10-09T13:03:56.217" v="2987" actId="478"/>
          <ac:spMkLst>
            <pc:docMk/>
            <pc:sldMk cId="2709958651" sldId="2142533549"/>
            <ac:spMk id="10" creationId="{D3016802-C2F7-3298-D537-716E03CA2D2F}"/>
          </ac:spMkLst>
        </pc:spChg>
        <pc:spChg chg="add mod">
          <ac:chgData name="Karen Bundgaard Brandt" userId="fc74fd0a-fb9a-452c-a8ee-2e942304516f" providerId="ADAL" clId="{6E506A05-93B6-4351-8B07-90FDAF9AE70B}" dt="2026-10-09T13:11:52.665" v="3398" actId="1076"/>
          <ac:spMkLst>
            <pc:docMk/>
            <pc:sldMk cId="2709958651" sldId="2142533549"/>
            <ac:spMk id="11" creationId="{61A85899-0E83-725A-EDF5-E2D49C5C489B}"/>
          </ac:spMkLst>
        </pc:spChg>
        <pc:spChg chg="del mod">
          <ac:chgData name="Karen Bundgaard Brandt" userId="fc74fd0a-fb9a-452c-a8ee-2e942304516f" providerId="ADAL" clId="{6E506A05-93B6-4351-8B07-90FDAF9AE70B}" dt="2026-10-09T13:04:01.517" v="2990" actId="478"/>
          <ac:spMkLst>
            <pc:docMk/>
            <pc:sldMk cId="2709958651" sldId="2142533549"/>
            <ac:spMk id="14" creationId="{B5CD6DAD-E027-924D-40A1-47200CC969E6}"/>
          </ac:spMkLst>
        </pc:spChg>
        <pc:spChg chg="del">
          <ac:chgData name="Karen Bundgaard Brandt" userId="fc74fd0a-fb9a-452c-a8ee-2e942304516f" providerId="ADAL" clId="{6E506A05-93B6-4351-8B07-90FDAF9AE70B}" dt="2026-10-09T13:03:51.675" v="2985" actId="478"/>
          <ac:spMkLst>
            <pc:docMk/>
            <pc:sldMk cId="2709958651" sldId="2142533549"/>
            <ac:spMk id="16" creationId="{58B7876A-AD09-73DD-A6BE-B8C60EBA55E7}"/>
          </ac:spMkLst>
        </pc:spChg>
        <pc:spChg chg="del">
          <ac:chgData name="Karen Bundgaard Brandt" userId="fc74fd0a-fb9a-452c-a8ee-2e942304516f" providerId="ADAL" clId="{6E506A05-93B6-4351-8B07-90FDAF9AE70B}" dt="2026-10-09T13:05:43.195" v="3005" actId="478"/>
          <ac:spMkLst>
            <pc:docMk/>
            <pc:sldMk cId="2709958651" sldId="2142533549"/>
            <ac:spMk id="18" creationId="{D3C678FB-1026-372D-CEB5-72FB25EF7210}"/>
          </ac:spMkLst>
        </pc:spChg>
        <pc:spChg chg="del mod">
          <ac:chgData name="Karen Bundgaard Brandt" userId="fc74fd0a-fb9a-452c-a8ee-2e942304516f" providerId="ADAL" clId="{6E506A05-93B6-4351-8B07-90FDAF9AE70B}" dt="2026-10-09T13:03:53.569" v="2986" actId="478"/>
          <ac:spMkLst>
            <pc:docMk/>
            <pc:sldMk cId="2709958651" sldId="2142533549"/>
            <ac:spMk id="21" creationId="{32803D7E-D503-FEE8-C156-DC207DBA2F14}"/>
          </ac:spMkLst>
        </pc:spChg>
        <pc:spChg chg="del mod">
          <ac:chgData name="Karen Bundgaard Brandt" userId="fc74fd0a-fb9a-452c-a8ee-2e942304516f" providerId="ADAL" clId="{6E506A05-93B6-4351-8B07-90FDAF9AE70B}" dt="2026-10-09T13:04:08.042" v="2992" actId="478"/>
          <ac:spMkLst>
            <pc:docMk/>
            <pc:sldMk cId="2709958651" sldId="2142533549"/>
            <ac:spMk id="22" creationId="{BCB8C3D9-61DD-DED0-7572-65A5A01451C1}"/>
          </ac:spMkLst>
        </pc:spChg>
        <pc:spChg chg="del mod">
          <ac:chgData name="Karen Bundgaard Brandt" userId="fc74fd0a-fb9a-452c-a8ee-2e942304516f" providerId="ADAL" clId="{6E506A05-93B6-4351-8B07-90FDAF9AE70B}" dt="2026-10-09T13:04:21.193" v="2995" actId="478"/>
          <ac:spMkLst>
            <pc:docMk/>
            <pc:sldMk cId="2709958651" sldId="2142533549"/>
            <ac:spMk id="24" creationId="{506ECF95-AFC7-A2CB-4756-6DA099BCBE4B}"/>
          </ac:spMkLst>
        </pc:spChg>
        <pc:spChg chg="del mod">
          <ac:chgData name="Karen Bundgaard Brandt" userId="fc74fd0a-fb9a-452c-a8ee-2e942304516f" providerId="ADAL" clId="{6E506A05-93B6-4351-8B07-90FDAF9AE70B}" dt="2026-10-09T13:04:18.872" v="2994" actId="478"/>
          <ac:spMkLst>
            <pc:docMk/>
            <pc:sldMk cId="2709958651" sldId="2142533549"/>
            <ac:spMk id="25" creationId="{07E2C6FC-F98F-1F10-8CC8-280814284907}"/>
          </ac:spMkLst>
        </pc:spChg>
        <pc:graphicFrameChg chg="add mod modGraphic">
          <ac:chgData name="Karen Bundgaard Brandt" userId="fc74fd0a-fb9a-452c-a8ee-2e942304516f" providerId="ADAL" clId="{6E506A05-93B6-4351-8B07-90FDAF9AE70B}" dt="2026-10-09T13:38:34.548" v="3773" actId="20577"/>
          <ac:graphicFrameMkLst>
            <pc:docMk/>
            <pc:sldMk cId="2709958651" sldId="2142533549"/>
            <ac:graphicFrameMk id="4" creationId="{14474C4C-A83D-5525-28B9-2D9E7E44739F}"/>
          </ac:graphicFrameMkLst>
        </pc:graphicFrameChg>
      </pc:sldChg>
      <pc:sldChg chg="addSp delSp modSp add mod">
        <pc:chgData name="Karen Bundgaard Brandt" userId="fc74fd0a-fb9a-452c-a8ee-2e942304516f" providerId="ADAL" clId="{6E506A05-93B6-4351-8B07-90FDAF9AE70B}" dt="2026-10-09T13:44:33.596" v="3933" actId="688"/>
        <pc:sldMkLst>
          <pc:docMk/>
          <pc:sldMk cId="2532964411" sldId="2142533550"/>
        </pc:sldMkLst>
        <pc:spChg chg="mod">
          <ac:chgData name="Karen Bundgaard Brandt" userId="fc74fd0a-fb9a-452c-a8ee-2e942304516f" providerId="ADAL" clId="{6E506A05-93B6-4351-8B07-90FDAF9AE70B}" dt="2026-10-09T13:43:07.415" v="3910" actId="1076"/>
          <ac:spMkLst>
            <pc:docMk/>
            <pc:sldMk cId="2532964411" sldId="2142533550"/>
            <ac:spMk id="2" creationId="{E47FB973-7D63-1572-59DD-5E05A7AC3940}"/>
          </ac:spMkLst>
        </pc:spChg>
        <pc:spChg chg="add del">
          <ac:chgData name="Karen Bundgaard Brandt" userId="fc74fd0a-fb9a-452c-a8ee-2e942304516f" providerId="ADAL" clId="{6E506A05-93B6-4351-8B07-90FDAF9AE70B}" dt="2026-10-09T13:36:54.852" v="3639" actId="22"/>
          <ac:spMkLst>
            <pc:docMk/>
            <pc:sldMk cId="2532964411" sldId="2142533550"/>
            <ac:spMk id="4" creationId="{5213323C-BF0E-9E47-4B67-A566D8D9F2E2}"/>
          </ac:spMkLst>
        </pc:spChg>
        <pc:spChg chg="mod">
          <ac:chgData name="Karen Bundgaard Brandt" userId="fc74fd0a-fb9a-452c-a8ee-2e942304516f" providerId="ADAL" clId="{6E506A05-93B6-4351-8B07-90FDAF9AE70B}" dt="2026-10-09T13:44:13.833" v="3927" actId="1076"/>
          <ac:spMkLst>
            <pc:docMk/>
            <pc:sldMk cId="2532964411" sldId="2142533550"/>
            <ac:spMk id="5" creationId="{04F6BAD3-7FCD-1E24-471A-8FF3342D7E47}"/>
          </ac:spMkLst>
        </pc:spChg>
        <pc:spChg chg="mod">
          <ac:chgData name="Karen Bundgaard Brandt" userId="fc74fd0a-fb9a-452c-a8ee-2e942304516f" providerId="ADAL" clId="{6E506A05-93B6-4351-8B07-90FDAF9AE70B}" dt="2026-10-09T10:47:26.645" v="2866" actId="790"/>
          <ac:spMkLst>
            <pc:docMk/>
            <pc:sldMk cId="2532964411" sldId="2142533550"/>
            <ac:spMk id="8" creationId="{3D0BAED9-C6D6-0965-4356-C509A73A2D60}"/>
          </ac:spMkLst>
        </pc:spChg>
        <pc:spChg chg="add del mod">
          <ac:chgData name="Karen Bundgaard Brandt" userId="fc74fd0a-fb9a-452c-a8ee-2e942304516f" providerId="ADAL" clId="{6E506A05-93B6-4351-8B07-90FDAF9AE70B}" dt="2026-10-09T13:43:22.101" v="3911" actId="1076"/>
          <ac:spMkLst>
            <pc:docMk/>
            <pc:sldMk cId="2532964411" sldId="2142533550"/>
            <ac:spMk id="9" creationId="{AFBA4589-86FA-F72A-ED11-666D4B447444}"/>
          </ac:spMkLst>
        </pc:spChg>
        <pc:spChg chg="add del mod">
          <ac:chgData name="Karen Bundgaard Brandt" userId="fc74fd0a-fb9a-452c-a8ee-2e942304516f" providerId="ADAL" clId="{6E506A05-93B6-4351-8B07-90FDAF9AE70B}" dt="2026-10-09T13:43:22.101" v="3911" actId="1076"/>
          <ac:spMkLst>
            <pc:docMk/>
            <pc:sldMk cId="2532964411" sldId="2142533550"/>
            <ac:spMk id="10" creationId="{51BE88F6-C864-41F2-1880-2039304D26AE}"/>
          </ac:spMkLst>
        </pc:spChg>
        <pc:spChg chg="add del">
          <ac:chgData name="Karen Bundgaard Brandt" userId="fc74fd0a-fb9a-452c-a8ee-2e942304516f" providerId="ADAL" clId="{6E506A05-93B6-4351-8B07-90FDAF9AE70B}" dt="2026-10-09T13:36:54.852" v="3639" actId="22"/>
          <ac:spMkLst>
            <pc:docMk/>
            <pc:sldMk cId="2532964411" sldId="2142533550"/>
            <ac:spMk id="11" creationId="{D478A60F-2DA5-4991-4CAF-2DD3FCDDFD96}"/>
          </ac:spMkLst>
        </pc:spChg>
        <pc:spChg chg="add del">
          <ac:chgData name="Karen Bundgaard Brandt" userId="fc74fd0a-fb9a-452c-a8ee-2e942304516f" providerId="ADAL" clId="{6E506A05-93B6-4351-8B07-90FDAF9AE70B}" dt="2026-10-09T13:36:54.852" v="3639" actId="22"/>
          <ac:spMkLst>
            <pc:docMk/>
            <pc:sldMk cId="2532964411" sldId="2142533550"/>
            <ac:spMk id="13" creationId="{2FE5BB77-7264-38A5-46D9-39C2BABE8CC9}"/>
          </ac:spMkLst>
        </pc:spChg>
        <pc:spChg chg="add del mod">
          <ac:chgData name="Karen Bundgaard Brandt" userId="fc74fd0a-fb9a-452c-a8ee-2e942304516f" providerId="ADAL" clId="{6E506A05-93B6-4351-8B07-90FDAF9AE70B}" dt="2026-10-09T13:40:05.791" v="3777" actId="478"/>
          <ac:spMkLst>
            <pc:docMk/>
            <pc:sldMk cId="2532964411" sldId="2142533550"/>
            <ac:spMk id="14" creationId="{EAEC7218-A3AA-39CC-1E35-8D622866DEF8}"/>
          </ac:spMkLst>
        </pc:spChg>
        <pc:spChg chg="add del mod">
          <ac:chgData name="Karen Bundgaard Brandt" userId="fc74fd0a-fb9a-452c-a8ee-2e942304516f" providerId="ADAL" clId="{6E506A05-93B6-4351-8B07-90FDAF9AE70B}" dt="2026-10-09T13:43:22.101" v="3911" actId="1076"/>
          <ac:spMkLst>
            <pc:docMk/>
            <pc:sldMk cId="2532964411" sldId="2142533550"/>
            <ac:spMk id="16" creationId="{8A44983E-E96D-5D10-9E46-3C6B3CEFE736}"/>
          </ac:spMkLst>
        </pc:spChg>
        <pc:spChg chg="add del">
          <ac:chgData name="Karen Bundgaard Brandt" userId="fc74fd0a-fb9a-452c-a8ee-2e942304516f" providerId="ADAL" clId="{6E506A05-93B6-4351-8B07-90FDAF9AE70B}" dt="2026-10-09T13:36:54.852" v="3639" actId="22"/>
          <ac:spMkLst>
            <pc:docMk/>
            <pc:sldMk cId="2532964411" sldId="2142533550"/>
            <ac:spMk id="17" creationId="{A51C9E7C-F6D6-19C6-53B9-B6848331DE7F}"/>
          </ac:spMkLst>
        </pc:spChg>
        <pc:spChg chg="add del mod">
          <ac:chgData name="Karen Bundgaard Brandt" userId="fc74fd0a-fb9a-452c-a8ee-2e942304516f" providerId="ADAL" clId="{6E506A05-93B6-4351-8B07-90FDAF9AE70B}" dt="2026-10-09T13:43:22.101" v="3911" actId="1076"/>
          <ac:spMkLst>
            <pc:docMk/>
            <pc:sldMk cId="2532964411" sldId="2142533550"/>
            <ac:spMk id="18" creationId="{27BAC3B9-9EB2-20A7-5048-23ED132C21D0}"/>
          </ac:spMkLst>
        </pc:spChg>
        <pc:spChg chg="add del">
          <ac:chgData name="Karen Bundgaard Brandt" userId="fc74fd0a-fb9a-452c-a8ee-2e942304516f" providerId="ADAL" clId="{6E506A05-93B6-4351-8B07-90FDAF9AE70B}" dt="2026-10-09T13:36:54.852" v="3639" actId="22"/>
          <ac:spMkLst>
            <pc:docMk/>
            <pc:sldMk cId="2532964411" sldId="2142533550"/>
            <ac:spMk id="20" creationId="{9BC70EE7-6385-F045-6C45-0DB4C7709A4D}"/>
          </ac:spMkLst>
        </pc:spChg>
        <pc:spChg chg="add del mod">
          <ac:chgData name="Karen Bundgaard Brandt" userId="fc74fd0a-fb9a-452c-a8ee-2e942304516f" providerId="ADAL" clId="{6E506A05-93B6-4351-8B07-90FDAF9AE70B}" dt="2026-10-09T13:43:22.101" v="3911" actId="1076"/>
          <ac:spMkLst>
            <pc:docMk/>
            <pc:sldMk cId="2532964411" sldId="2142533550"/>
            <ac:spMk id="21" creationId="{ED02275F-7ED9-61D8-8ABB-0E1AB3C30CB8}"/>
          </ac:spMkLst>
        </pc:spChg>
        <pc:spChg chg="add del mod">
          <ac:chgData name="Karen Bundgaard Brandt" userId="fc74fd0a-fb9a-452c-a8ee-2e942304516f" providerId="ADAL" clId="{6E506A05-93B6-4351-8B07-90FDAF9AE70B}" dt="2026-10-09T13:40:08.724" v="3778" actId="478"/>
          <ac:spMkLst>
            <pc:docMk/>
            <pc:sldMk cId="2532964411" sldId="2142533550"/>
            <ac:spMk id="22" creationId="{244B443A-F90D-689C-06AB-F58368E22A22}"/>
          </ac:spMkLst>
        </pc:spChg>
        <pc:spChg chg="add del mod">
          <ac:chgData name="Karen Bundgaard Brandt" userId="fc74fd0a-fb9a-452c-a8ee-2e942304516f" providerId="ADAL" clId="{6E506A05-93B6-4351-8B07-90FDAF9AE70B}" dt="2026-10-09T13:43:22.101" v="3911" actId="1076"/>
          <ac:spMkLst>
            <pc:docMk/>
            <pc:sldMk cId="2532964411" sldId="2142533550"/>
            <ac:spMk id="24" creationId="{6270BEE4-1D4F-C3DF-6F3D-F1758DFD7906}"/>
          </ac:spMkLst>
        </pc:spChg>
        <pc:spChg chg="add del mod">
          <ac:chgData name="Karen Bundgaard Brandt" userId="fc74fd0a-fb9a-452c-a8ee-2e942304516f" providerId="ADAL" clId="{6E506A05-93B6-4351-8B07-90FDAF9AE70B}" dt="2026-10-09T13:40:11.343" v="3779" actId="478"/>
          <ac:spMkLst>
            <pc:docMk/>
            <pc:sldMk cId="2532964411" sldId="2142533550"/>
            <ac:spMk id="25" creationId="{357C8263-00EF-57AF-7419-A92282E75332}"/>
          </ac:spMkLst>
        </pc:spChg>
        <pc:spChg chg="add del">
          <ac:chgData name="Karen Bundgaard Brandt" userId="fc74fd0a-fb9a-452c-a8ee-2e942304516f" providerId="ADAL" clId="{6E506A05-93B6-4351-8B07-90FDAF9AE70B}" dt="2026-10-09T13:36:54.852" v="3639" actId="22"/>
          <ac:spMkLst>
            <pc:docMk/>
            <pc:sldMk cId="2532964411" sldId="2142533550"/>
            <ac:spMk id="26" creationId="{DF240A3F-585D-A2D7-1615-31A980CC5039}"/>
          </ac:spMkLst>
        </pc:spChg>
        <pc:spChg chg="add del">
          <ac:chgData name="Karen Bundgaard Brandt" userId="fc74fd0a-fb9a-452c-a8ee-2e942304516f" providerId="ADAL" clId="{6E506A05-93B6-4351-8B07-90FDAF9AE70B}" dt="2026-10-09T13:36:54.852" v="3639" actId="22"/>
          <ac:spMkLst>
            <pc:docMk/>
            <pc:sldMk cId="2532964411" sldId="2142533550"/>
            <ac:spMk id="28" creationId="{A28769CD-46FB-A8DB-1633-8794FB82C10F}"/>
          </ac:spMkLst>
        </pc:spChg>
        <pc:spChg chg="add del">
          <ac:chgData name="Karen Bundgaard Brandt" userId="fc74fd0a-fb9a-452c-a8ee-2e942304516f" providerId="ADAL" clId="{6E506A05-93B6-4351-8B07-90FDAF9AE70B}" dt="2026-10-09T13:36:54.852" v="3639" actId="22"/>
          <ac:spMkLst>
            <pc:docMk/>
            <pc:sldMk cId="2532964411" sldId="2142533550"/>
            <ac:spMk id="30" creationId="{D2211761-F089-19D9-0DBD-6713D083C115}"/>
          </ac:spMkLst>
        </pc:spChg>
        <pc:spChg chg="add del">
          <ac:chgData name="Karen Bundgaard Brandt" userId="fc74fd0a-fb9a-452c-a8ee-2e942304516f" providerId="ADAL" clId="{6E506A05-93B6-4351-8B07-90FDAF9AE70B}" dt="2026-10-09T13:36:54.852" v="3639" actId="22"/>
          <ac:spMkLst>
            <pc:docMk/>
            <pc:sldMk cId="2532964411" sldId="2142533550"/>
            <ac:spMk id="32" creationId="{6C6E88C5-0139-F87E-093F-4BBB1696A6A3}"/>
          </ac:spMkLst>
        </pc:spChg>
        <pc:spChg chg="add mod">
          <ac:chgData name="Karen Bundgaard Brandt" userId="fc74fd0a-fb9a-452c-a8ee-2e942304516f" providerId="ADAL" clId="{6E506A05-93B6-4351-8B07-90FDAF9AE70B}" dt="2026-10-09T13:43:22.101" v="3911" actId="1076"/>
          <ac:spMkLst>
            <pc:docMk/>
            <pc:sldMk cId="2532964411" sldId="2142533550"/>
            <ac:spMk id="34" creationId="{C7CFF4C9-E9AB-F234-006D-B3E6AAC05697}"/>
          </ac:spMkLst>
        </pc:spChg>
        <pc:spChg chg="add mod">
          <ac:chgData name="Karen Bundgaard Brandt" userId="fc74fd0a-fb9a-452c-a8ee-2e942304516f" providerId="ADAL" clId="{6E506A05-93B6-4351-8B07-90FDAF9AE70B}" dt="2026-10-09T13:43:22.101" v="3911" actId="1076"/>
          <ac:spMkLst>
            <pc:docMk/>
            <pc:sldMk cId="2532964411" sldId="2142533550"/>
            <ac:spMk id="36" creationId="{42CE918B-CBC2-7FBA-43BA-8B8B6EC5B200}"/>
          </ac:spMkLst>
        </pc:spChg>
        <pc:spChg chg="add del mod">
          <ac:chgData name="Karen Bundgaard Brandt" userId="fc74fd0a-fb9a-452c-a8ee-2e942304516f" providerId="ADAL" clId="{6E506A05-93B6-4351-8B07-90FDAF9AE70B}" dt="2026-10-09T13:40:14.001" v="3780" actId="478"/>
          <ac:spMkLst>
            <pc:docMk/>
            <pc:sldMk cId="2532964411" sldId="2142533550"/>
            <ac:spMk id="38" creationId="{4CBECA0E-FAC1-0F97-315E-74F32D5D1D8B}"/>
          </ac:spMkLst>
        </pc:spChg>
        <pc:picChg chg="add mod">
          <ac:chgData name="Karen Bundgaard Brandt" userId="fc74fd0a-fb9a-452c-a8ee-2e942304516f" providerId="ADAL" clId="{6E506A05-93B6-4351-8B07-90FDAF9AE70B}" dt="2026-10-09T13:44:27.778" v="3931" actId="688"/>
          <ac:picMkLst>
            <pc:docMk/>
            <pc:sldMk cId="2532964411" sldId="2142533550"/>
            <ac:picMk id="40" creationId="{9D9AA252-A1D8-9A16-0895-30E4901FDE40}"/>
          </ac:picMkLst>
        </pc:picChg>
        <pc:picChg chg="add mod">
          <ac:chgData name="Karen Bundgaard Brandt" userId="fc74fd0a-fb9a-452c-a8ee-2e942304516f" providerId="ADAL" clId="{6E506A05-93B6-4351-8B07-90FDAF9AE70B}" dt="2026-10-09T13:44:33.596" v="3933" actId="688"/>
          <ac:picMkLst>
            <pc:docMk/>
            <pc:sldMk cId="2532964411" sldId="2142533550"/>
            <ac:picMk id="42" creationId="{EA6C16C7-EF89-5E29-CA38-C83F1F21BFD8}"/>
          </ac:picMkLst>
        </pc:picChg>
        <pc:picChg chg="add mod">
          <ac:chgData name="Karen Bundgaard Brandt" userId="fc74fd0a-fb9a-452c-a8ee-2e942304516f" providerId="ADAL" clId="{6E506A05-93B6-4351-8B07-90FDAF9AE70B}" dt="2026-10-09T13:44:03.258" v="3923" actId="688"/>
          <ac:picMkLst>
            <pc:docMk/>
            <pc:sldMk cId="2532964411" sldId="2142533550"/>
            <ac:picMk id="44" creationId="{502E24EF-BACD-27FD-1161-1F9B748AF3E7}"/>
          </ac:picMkLst>
        </pc:picChg>
        <pc:picChg chg="add mod">
          <ac:chgData name="Karen Bundgaard Brandt" userId="fc74fd0a-fb9a-452c-a8ee-2e942304516f" providerId="ADAL" clId="{6E506A05-93B6-4351-8B07-90FDAF9AE70B}" dt="2026-10-09T13:44:07.048" v="3924" actId="1076"/>
          <ac:picMkLst>
            <pc:docMk/>
            <pc:sldMk cId="2532964411" sldId="2142533550"/>
            <ac:picMk id="46" creationId="{34239471-B7D5-D64D-21D8-50F3FDFFD5ED}"/>
          </ac:picMkLst>
        </pc:picChg>
      </pc:sldChg>
      <pc:sldChg chg="addSp modSp add mod ord">
        <pc:chgData name="Karen Bundgaard Brandt" userId="fc74fd0a-fb9a-452c-a8ee-2e942304516f" providerId="ADAL" clId="{6E506A05-93B6-4351-8B07-90FDAF9AE70B}" dt="2026-10-09T13:34:36.119" v="3625" actId="404"/>
        <pc:sldMkLst>
          <pc:docMk/>
          <pc:sldMk cId="2492666723" sldId="2142533551"/>
        </pc:sldMkLst>
        <pc:spChg chg="mod">
          <ac:chgData name="Karen Bundgaard Brandt" userId="fc74fd0a-fb9a-452c-a8ee-2e942304516f" providerId="ADAL" clId="{6E506A05-93B6-4351-8B07-90FDAF9AE70B}" dt="2026-10-09T13:27:50.467" v="3566"/>
          <ac:spMkLst>
            <pc:docMk/>
            <pc:sldMk cId="2492666723" sldId="2142533551"/>
            <ac:spMk id="2" creationId="{6B996C6F-0C70-92B0-C2C6-69B6A143F1C5}"/>
          </ac:spMkLst>
        </pc:spChg>
        <pc:spChg chg="mod">
          <ac:chgData name="Karen Bundgaard Brandt" userId="fc74fd0a-fb9a-452c-a8ee-2e942304516f" providerId="ADAL" clId="{6E506A05-93B6-4351-8B07-90FDAF9AE70B}" dt="2026-10-09T13:29:12.292" v="3585" actId="6549"/>
          <ac:spMkLst>
            <pc:docMk/>
            <pc:sldMk cId="2492666723" sldId="2142533551"/>
            <ac:spMk id="3" creationId="{1E37636C-7766-788E-897D-D80BD1747552}"/>
          </ac:spMkLst>
        </pc:spChg>
        <pc:spChg chg="mod">
          <ac:chgData name="Karen Bundgaard Brandt" userId="fc74fd0a-fb9a-452c-a8ee-2e942304516f" providerId="ADAL" clId="{6E506A05-93B6-4351-8B07-90FDAF9AE70B}" dt="2026-10-09T10:47:26.645" v="2866" actId="790"/>
          <ac:spMkLst>
            <pc:docMk/>
            <pc:sldMk cId="2492666723" sldId="2142533551"/>
            <ac:spMk id="5" creationId="{B5C9C0FD-85BD-0703-53E3-DFE8F25DFE01}"/>
          </ac:spMkLst>
        </pc:spChg>
        <pc:spChg chg="add mod">
          <ac:chgData name="Karen Bundgaard Brandt" userId="fc74fd0a-fb9a-452c-a8ee-2e942304516f" providerId="ADAL" clId="{6E506A05-93B6-4351-8B07-90FDAF9AE70B}" dt="2026-10-09T13:29:18.790" v="3587"/>
          <ac:spMkLst>
            <pc:docMk/>
            <pc:sldMk cId="2492666723" sldId="2142533551"/>
            <ac:spMk id="8" creationId="{C514148E-F952-BD3E-3A88-C30F5CD60EAA}"/>
          </ac:spMkLst>
        </pc:spChg>
        <pc:spChg chg="add mod">
          <ac:chgData name="Karen Bundgaard Brandt" userId="fc74fd0a-fb9a-452c-a8ee-2e942304516f" providerId="ADAL" clId="{6E506A05-93B6-4351-8B07-90FDAF9AE70B}" dt="2026-10-09T13:29:18.790" v="3587"/>
          <ac:spMkLst>
            <pc:docMk/>
            <pc:sldMk cId="2492666723" sldId="2142533551"/>
            <ac:spMk id="9" creationId="{E2C5B644-6836-F4C4-8C33-9461A066C34A}"/>
          </ac:spMkLst>
        </pc:spChg>
        <pc:spChg chg="add mod">
          <ac:chgData name="Karen Bundgaard Brandt" userId="fc74fd0a-fb9a-452c-a8ee-2e942304516f" providerId="ADAL" clId="{6E506A05-93B6-4351-8B07-90FDAF9AE70B}" dt="2026-10-09T13:29:18.790" v="3587"/>
          <ac:spMkLst>
            <pc:docMk/>
            <pc:sldMk cId="2492666723" sldId="2142533551"/>
            <ac:spMk id="10" creationId="{AB5B794E-686D-0BC7-BA82-DA9D2036A886}"/>
          </ac:spMkLst>
        </pc:spChg>
        <pc:spChg chg="add mod">
          <ac:chgData name="Karen Bundgaard Brandt" userId="fc74fd0a-fb9a-452c-a8ee-2e942304516f" providerId="ADAL" clId="{6E506A05-93B6-4351-8B07-90FDAF9AE70B}" dt="2026-10-09T13:29:18.790" v="3587"/>
          <ac:spMkLst>
            <pc:docMk/>
            <pc:sldMk cId="2492666723" sldId="2142533551"/>
            <ac:spMk id="12" creationId="{F675DEE3-5911-C392-5C4E-FDB51981DBDD}"/>
          </ac:spMkLst>
        </pc:spChg>
        <pc:spChg chg="add mod">
          <ac:chgData name="Karen Bundgaard Brandt" userId="fc74fd0a-fb9a-452c-a8ee-2e942304516f" providerId="ADAL" clId="{6E506A05-93B6-4351-8B07-90FDAF9AE70B}" dt="2026-10-09T13:29:18.790" v="3587"/>
          <ac:spMkLst>
            <pc:docMk/>
            <pc:sldMk cId="2492666723" sldId="2142533551"/>
            <ac:spMk id="13" creationId="{D7BD55DA-ABF9-47DD-6B46-7674C3926860}"/>
          </ac:spMkLst>
        </pc:spChg>
        <pc:spChg chg="add mod">
          <ac:chgData name="Karen Bundgaard Brandt" userId="fc74fd0a-fb9a-452c-a8ee-2e942304516f" providerId="ADAL" clId="{6E506A05-93B6-4351-8B07-90FDAF9AE70B}" dt="2026-10-09T13:29:18.790" v="3587"/>
          <ac:spMkLst>
            <pc:docMk/>
            <pc:sldMk cId="2492666723" sldId="2142533551"/>
            <ac:spMk id="14" creationId="{23452365-02A7-6876-33BC-BCDBFFAF1190}"/>
          </ac:spMkLst>
        </pc:spChg>
        <pc:spChg chg="add mod">
          <ac:chgData name="Karen Bundgaard Brandt" userId="fc74fd0a-fb9a-452c-a8ee-2e942304516f" providerId="ADAL" clId="{6E506A05-93B6-4351-8B07-90FDAF9AE70B}" dt="2026-10-09T13:29:18.790" v="3587"/>
          <ac:spMkLst>
            <pc:docMk/>
            <pc:sldMk cId="2492666723" sldId="2142533551"/>
            <ac:spMk id="15" creationId="{3B8D8357-06E7-9312-943A-1DCC48F921F6}"/>
          </ac:spMkLst>
        </pc:spChg>
        <pc:spChg chg="add mod">
          <ac:chgData name="Karen Bundgaard Brandt" userId="fc74fd0a-fb9a-452c-a8ee-2e942304516f" providerId="ADAL" clId="{6E506A05-93B6-4351-8B07-90FDAF9AE70B}" dt="2026-10-09T13:29:18.790" v="3587"/>
          <ac:spMkLst>
            <pc:docMk/>
            <pc:sldMk cId="2492666723" sldId="2142533551"/>
            <ac:spMk id="18" creationId="{F6F1825E-C959-503B-8AD3-AD555AD15325}"/>
          </ac:spMkLst>
        </pc:spChg>
        <pc:spChg chg="add mod">
          <ac:chgData name="Karen Bundgaard Brandt" userId="fc74fd0a-fb9a-452c-a8ee-2e942304516f" providerId="ADAL" clId="{6E506A05-93B6-4351-8B07-90FDAF9AE70B}" dt="2026-10-09T13:29:18.790" v="3587"/>
          <ac:spMkLst>
            <pc:docMk/>
            <pc:sldMk cId="2492666723" sldId="2142533551"/>
            <ac:spMk id="21" creationId="{9B9BAB96-0D1C-E99E-B06F-7EBA60CADD9F}"/>
          </ac:spMkLst>
        </pc:spChg>
        <pc:spChg chg="add mod">
          <ac:chgData name="Karen Bundgaard Brandt" userId="fc74fd0a-fb9a-452c-a8ee-2e942304516f" providerId="ADAL" clId="{6E506A05-93B6-4351-8B07-90FDAF9AE70B}" dt="2026-10-09T13:29:18.790" v="3587"/>
          <ac:spMkLst>
            <pc:docMk/>
            <pc:sldMk cId="2492666723" sldId="2142533551"/>
            <ac:spMk id="23" creationId="{79175B2E-17F0-A908-4F27-2A4B1A0CB0CF}"/>
          </ac:spMkLst>
        </pc:spChg>
        <pc:spChg chg="mod">
          <ac:chgData name="Karen Bundgaard Brandt" userId="fc74fd0a-fb9a-452c-a8ee-2e942304516f" providerId="ADAL" clId="{6E506A05-93B6-4351-8B07-90FDAF9AE70B}" dt="2026-10-09T13:34:36.119" v="3625" actId="404"/>
          <ac:spMkLst>
            <pc:docMk/>
            <pc:sldMk cId="2492666723" sldId="2142533551"/>
            <ac:spMk id="26" creationId="{4EAEB699-3DF7-D277-B41D-DCBBDF9A88D5}"/>
          </ac:spMkLst>
        </pc:spChg>
        <pc:spChg chg="add mod">
          <ac:chgData name="Karen Bundgaard Brandt" userId="fc74fd0a-fb9a-452c-a8ee-2e942304516f" providerId="ADAL" clId="{6E506A05-93B6-4351-8B07-90FDAF9AE70B}" dt="2026-10-09T13:34:36.119" v="3625" actId="404"/>
          <ac:spMkLst>
            <pc:docMk/>
            <pc:sldMk cId="2492666723" sldId="2142533551"/>
            <ac:spMk id="28" creationId="{F493E152-9D19-12A6-F872-931ED0574B8F}"/>
          </ac:spMkLst>
        </pc:spChg>
        <pc:spChg chg="add mod">
          <ac:chgData name="Karen Bundgaard Brandt" userId="fc74fd0a-fb9a-452c-a8ee-2e942304516f" providerId="ADAL" clId="{6E506A05-93B6-4351-8B07-90FDAF9AE70B}" dt="2026-10-09T13:34:36.119" v="3625" actId="404"/>
          <ac:spMkLst>
            <pc:docMk/>
            <pc:sldMk cId="2492666723" sldId="2142533551"/>
            <ac:spMk id="29" creationId="{0AC7B45C-A0C4-C988-2065-49F6FD271784}"/>
          </ac:spMkLst>
        </pc:spChg>
        <pc:spChg chg="add mod">
          <ac:chgData name="Karen Bundgaard Brandt" userId="fc74fd0a-fb9a-452c-a8ee-2e942304516f" providerId="ADAL" clId="{6E506A05-93B6-4351-8B07-90FDAF9AE70B}" dt="2026-10-09T13:34:36.119" v="3625" actId="404"/>
          <ac:spMkLst>
            <pc:docMk/>
            <pc:sldMk cId="2492666723" sldId="2142533551"/>
            <ac:spMk id="31" creationId="{7B1D1663-A526-38E0-7982-3A6EFDCA659E}"/>
          </ac:spMkLst>
        </pc:spChg>
        <pc:spChg chg="add mod">
          <ac:chgData name="Karen Bundgaard Brandt" userId="fc74fd0a-fb9a-452c-a8ee-2e942304516f" providerId="ADAL" clId="{6E506A05-93B6-4351-8B07-90FDAF9AE70B}" dt="2026-10-09T13:34:36.119" v="3625" actId="404"/>
          <ac:spMkLst>
            <pc:docMk/>
            <pc:sldMk cId="2492666723" sldId="2142533551"/>
            <ac:spMk id="34" creationId="{3BA91A8A-83D4-57D2-0F9D-61C40E54773E}"/>
          </ac:spMkLst>
        </pc:spChg>
        <pc:spChg chg="add mod">
          <ac:chgData name="Karen Bundgaard Brandt" userId="fc74fd0a-fb9a-452c-a8ee-2e942304516f" providerId="ADAL" clId="{6E506A05-93B6-4351-8B07-90FDAF9AE70B}" dt="2026-10-09T13:34:36.119" v="3625" actId="404"/>
          <ac:spMkLst>
            <pc:docMk/>
            <pc:sldMk cId="2492666723" sldId="2142533551"/>
            <ac:spMk id="35" creationId="{91AFD6AE-D5BF-9DAC-8340-AAEDBBBB6A6B}"/>
          </ac:spMkLst>
        </pc:spChg>
        <pc:spChg chg="add mod">
          <ac:chgData name="Karen Bundgaard Brandt" userId="fc74fd0a-fb9a-452c-a8ee-2e942304516f" providerId="ADAL" clId="{6E506A05-93B6-4351-8B07-90FDAF9AE70B}" dt="2026-10-09T13:34:36.119" v="3625" actId="404"/>
          <ac:spMkLst>
            <pc:docMk/>
            <pc:sldMk cId="2492666723" sldId="2142533551"/>
            <ac:spMk id="36" creationId="{E73C2614-0D2F-C3D3-35FA-42D34198FCD8}"/>
          </ac:spMkLst>
        </pc:spChg>
        <pc:spChg chg="add mod">
          <ac:chgData name="Karen Bundgaard Brandt" userId="fc74fd0a-fb9a-452c-a8ee-2e942304516f" providerId="ADAL" clId="{6E506A05-93B6-4351-8B07-90FDAF9AE70B}" dt="2026-10-09T13:34:36.119" v="3625" actId="404"/>
          <ac:spMkLst>
            <pc:docMk/>
            <pc:sldMk cId="2492666723" sldId="2142533551"/>
            <ac:spMk id="37" creationId="{FF0D5872-3455-A647-39A4-61806561E753}"/>
          </ac:spMkLst>
        </pc:spChg>
        <pc:spChg chg="add mod">
          <ac:chgData name="Karen Bundgaard Brandt" userId="fc74fd0a-fb9a-452c-a8ee-2e942304516f" providerId="ADAL" clId="{6E506A05-93B6-4351-8B07-90FDAF9AE70B}" dt="2026-10-09T13:34:36.119" v="3625" actId="404"/>
          <ac:spMkLst>
            <pc:docMk/>
            <pc:sldMk cId="2492666723" sldId="2142533551"/>
            <ac:spMk id="38" creationId="{084F0716-87EE-FB6E-FAF3-E09DE9144398}"/>
          </ac:spMkLst>
        </pc:spChg>
        <pc:spChg chg="add mod">
          <ac:chgData name="Karen Bundgaard Brandt" userId="fc74fd0a-fb9a-452c-a8ee-2e942304516f" providerId="ADAL" clId="{6E506A05-93B6-4351-8B07-90FDAF9AE70B}" dt="2026-10-09T13:34:22.811" v="3624" actId="403"/>
          <ac:spMkLst>
            <pc:docMk/>
            <pc:sldMk cId="2492666723" sldId="2142533551"/>
            <ac:spMk id="39" creationId="{ECF6C8DA-A45E-1016-B592-02EFAA82E072}"/>
          </ac:spMkLst>
        </pc:spChg>
        <pc:spChg chg="add mod">
          <ac:chgData name="Karen Bundgaard Brandt" userId="fc74fd0a-fb9a-452c-a8ee-2e942304516f" providerId="ADAL" clId="{6E506A05-93B6-4351-8B07-90FDAF9AE70B}" dt="2026-10-09T13:34:36.119" v="3625" actId="404"/>
          <ac:spMkLst>
            <pc:docMk/>
            <pc:sldMk cId="2492666723" sldId="2142533551"/>
            <ac:spMk id="41" creationId="{F05FEE92-EED1-0118-EEEF-EC6EB791F597}"/>
          </ac:spMkLst>
        </pc:spChg>
      </pc:sldChg>
      <pc:sldChg chg="addSp modSp add mod ord">
        <pc:chgData name="Karen Bundgaard Brandt" userId="fc74fd0a-fb9a-452c-a8ee-2e942304516f" providerId="ADAL" clId="{6E506A05-93B6-4351-8B07-90FDAF9AE70B}" dt="2026-10-09T13:51:50.661" v="3961"/>
        <pc:sldMkLst>
          <pc:docMk/>
          <pc:sldMk cId="1800911886" sldId="2142533552"/>
        </pc:sldMkLst>
        <pc:spChg chg="mod">
          <ac:chgData name="Karen Bundgaard Brandt" userId="fc74fd0a-fb9a-452c-a8ee-2e942304516f" providerId="ADAL" clId="{6E506A05-93B6-4351-8B07-90FDAF9AE70B}" dt="2026-10-09T13:07:35.145" v="3009"/>
          <ac:spMkLst>
            <pc:docMk/>
            <pc:sldMk cId="1800911886" sldId="2142533552"/>
            <ac:spMk id="2" creationId="{2077956F-3E8E-6A21-2817-20296888C776}"/>
          </ac:spMkLst>
        </pc:spChg>
        <pc:spChg chg="mod">
          <ac:chgData name="Karen Bundgaard Brandt" userId="fc74fd0a-fb9a-452c-a8ee-2e942304516f" providerId="ADAL" clId="{6E506A05-93B6-4351-8B07-90FDAF9AE70B}" dt="2026-10-09T10:47:26.645" v="2866" actId="790"/>
          <ac:spMkLst>
            <pc:docMk/>
            <pc:sldMk cId="1800911886" sldId="2142533552"/>
            <ac:spMk id="6" creationId="{A12B2D63-4DC3-A7C0-901F-D0D5A0920511}"/>
          </ac:spMkLst>
        </pc:spChg>
        <pc:spChg chg="mod">
          <ac:chgData name="Karen Bundgaard Brandt" userId="fc74fd0a-fb9a-452c-a8ee-2e942304516f" providerId="ADAL" clId="{6E506A05-93B6-4351-8B07-90FDAF9AE70B}" dt="2026-10-09T13:13:32.263" v="3413" actId="20577"/>
          <ac:spMkLst>
            <pc:docMk/>
            <pc:sldMk cId="1800911886" sldId="2142533552"/>
            <ac:spMk id="7" creationId="{A160CE8D-1A06-0ABA-4027-08FE8EE6582B}"/>
          </ac:spMkLst>
        </pc:spChg>
        <pc:graphicFrameChg chg="add mod modGraphic">
          <ac:chgData name="Karen Bundgaard Brandt" userId="fc74fd0a-fb9a-452c-a8ee-2e942304516f" providerId="ADAL" clId="{6E506A05-93B6-4351-8B07-90FDAF9AE70B}" dt="2026-10-09T13:51:50.661" v="3961"/>
          <ac:graphicFrameMkLst>
            <pc:docMk/>
            <pc:sldMk cId="1800911886" sldId="2142533552"/>
            <ac:graphicFrameMk id="4" creationId="{1AF09E28-7362-6879-A3DE-1F5B850C57A9}"/>
          </ac:graphicFrameMkLst>
        </pc:graphicFrameChg>
      </pc:sldChg>
      <pc:sldChg chg="addSp modSp add mod ord">
        <pc:chgData name="Karen Bundgaard Brandt" userId="fc74fd0a-fb9a-452c-a8ee-2e942304516f" providerId="ADAL" clId="{6E506A05-93B6-4351-8B07-90FDAF9AE70B}" dt="2026-10-09T13:46:11.715" v="3949" actId="20577"/>
        <pc:sldMkLst>
          <pc:docMk/>
          <pc:sldMk cId="4157957801" sldId="2142533553"/>
        </pc:sldMkLst>
        <pc:spChg chg="mod">
          <ac:chgData name="Karen Bundgaard Brandt" userId="fc74fd0a-fb9a-452c-a8ee-2e942304516f" providerId="ADAL" clId="{6E506A05-93B6-4351-8B07-90FDAF9AE70B}" dt="2026-10-09T13:45:02.436" v="3934"/>
          <ac:spMkLst>
            <pc:docMk/>
            <pc:sldMk cId="4157957801" sldId="2142533553"/>
            <ac:spMk id="2" creationId="{45F443CE-2580-DE8F-C162-AD9E72D3A045}"/>
          </ac:spMkLst>
        </pc:spChg>
        <pc:spChg chg="add mod">
          <ac:chgData name="Karen Bundgaard Brandt" userId="fc74fd0a-fb9a-452c-a8ee-2e942304516f" providerId="ADAL" clId="{6E506A05-93B6-4351-8B07-90FDAF9AE70B}" dt="2026-10-09T13:45:50.488" v="3942" actId="403"/>
          <ac:spMkLst>
            <pc:docMk/>
            <pc:sldMk cId="4157957801" sldId="2142533553"/>
            <ac:spMk id="3" creationId="{11F59C16-F1DC-9D42-D483-80397F8EAE53}"/>
          </ac:spMkLst>
        </pc:spChg>
        <pc:spChg chg="add mod">
          <ac:chgData name="Karen Bundgaard Brandt" userId="fc74fd0a-fb9a-452c-a8ee-2e942304516f" providerId="ADAL" clId="{6E506A05-93B6-4351-8B07-90FDAF9AE70B}" dt="2026-10-09T13:45:50.488" v="3942" actId="403"/>
          <ac:spMkLst>
            <pc:docMk/>
            <pc:sldMk cId="4157957801" sldId="2142533553"/>
            <ac:spMk id="4" creationId="{687B23D4-AF90-DF2B-E9CA-7A287C25D86C}"/>
          </ac:spMkLst>
        </pc:spChg>
        <pc:spChg chg="add mod">
          <ac:chgData name="Karen Bundgaard Brandt" userId="fc74fd0a-fb9a-452c-a8ee-2e942304516f" providerId="ADAL" clId="{6E506A05-93B6-4351-8B07-90FDAF9AE70B}" dt="2026-10-09T13:46:08.412" v="3947" actId="14100"/>
          <ac:spMkLst>
            <pc:docMk/>
            <pc:sldMk cId="4157957801" sldId="2142533553"/>
            <ac:spMk id="5" creationId="{FE4EB633-0596-4AE5-3925-CEDFA3BAF031}"/>
          </ac:spMkLst>
        </pc:spChg>
        <pc:spChg chg="mod">
          <ac:chgData name="Karen Bundgaard Brandt" userId="fc74fd0a-fb9a-452c-a8ee-2e942304516f" providerId="ADAL" clId="{6E506A05-93B6-4351-8B07-90FDAF9AE70B}" dt="2026-10-09T10:47:26.645" v="2866" actId="790"/>
          <ac:spMkLst>
            <pc:docMk/>
            <pc:sldMk cId="4157957801" sldId="2142533553"/>
            <ac:spMk id="6" creationId="{6032C5A7-1207-EBAB-FBEB-1815C862F64C}"/>
          </ac:spMkLst>
        </pc:spChg>
        <pc:spChg chg="mod">
          <ac:chgData name="Karen Bundgaard Brandt" userId="fc74fd0a-fb9a-452c-a8ee-2e942304516f" providerId="ADAL" clId="{6E506A05-93B6-4351-8B07-90FDAF9AE70B}" dt="2026-10-09T13:45:17.899" v="3936" actId="6549"/>
          <ac:spMkLst>
            <pc:docMk/>
            <pc:sldMk cId="4157957801" sldId="2142533553"/>
            <ac:spMk id="7" creationId="{AC68B2F6-0249-DCCA-6D6A-4C3EFCD7D354}"/>
          </ac:spMkLst>
        </pc:spChg>
        <pc:spChg chg="add mod">
          <ac:chgData name="Karen Bundgaard Brandt" userId="fc74fd0a-fb9a-452c-a8ee-2e942304516f" providerId="ADAL" clId="{6E506A05-93B6-4351-8B07-90FDAF9AE70B}" dt="2026-10-09T13:45:50.488" v="3942" actId="403"/>
          <ac:spMkLst>
            <pc:docMk/>
            <pc:sldMk cId="4157957801" sldId="2142533553"/>
            <ac:spMk id="8" creationId="{93BA68B5-B039-D657-284D-93262C4B7ADA}"/>
          </ac:spMkLst>
        </pc:spChg>
        <pc:spChg chg="add mod">
          <ac:chgData name="Karen Bundgaard Brandt" userId="fc74fd0a-fb9a-452c-a8ee-2e942304516f" providerId="ADAL" clId="{6E506A05-93B6-4351-8B07-90FDAF9AE70B}" dt="2026-10-09T13:45:50.488" v="3942" actId="403"/>
          <ac:spMkLst>
            <pc:docMk/>
            <pc:sldMk cId="4157957801" sldId="2142533553"/>
            <ac:spMk id="9" creationId="{82767030-B49D-D298-41BE-93C184C595F4}"/>
          </ac:spMkLst>
        </pc:spChg>
        <pc:spChg chg="add mod">
          <ac:chgData name="Karen Bundgaard Brandt" userId="fc74fd0a-fb9a-452c-a8ee-2e942304516f" providerId="ADAL" clId="{6E506A05-93B6-4351-8B07-90FDAF9AE70B}" dt="2026-10-09T13:46:11.715" v="3949" actId="20577"/>
          <ac:spMkLst>
            <pc:docMk/>
            <pc:sldMk cId="4157957801" sldId="2142533553"/>
            <ac:spMk id="11" creationId="{EA6877BC-1EAA-2779-DD85-E9499D5B528C}"/>
          </ac:spMkLst>
        </pc:spChg>
      </pc:sldChg>
      <pc:sldChg chg="addSp modSp add mod">
        <pc:chgData name="Karen Bundgaard Brandt" userId="fc74fd0a-fb9a-452c-a8ee-2e942304516f" providerId="ADAL" clId="{6E506A05-93B6-4351-8B07-90FDAF9AE70B}" dt="2026-10-09T10:47:26.645" v="2866" actId="790"/>
        <pc:sldMkLst>
          <pc:docMk/>
          <pc:sldMk cId="3988970687" sldId="2142533554"/>
        </pc:sldMkLst>
        <pc:spChg chg="mod">
          <ac:chgData name="Karen Bundgaard Brandt" userId="fc74fd0a-fb9a-452c-a8ee-2e942304516f" providerId="ADAL" clId="{6E506A05-93B6-4351-8B07-90FDAF9AE70B}" dt="2026-10-09T10:41:53.498" v="2810"/>
          <ac:spMkLst>
            <pc:docMk/>
            <pc:sldMk cId="3988970687" sldId="2142533554"/>
            <ac:spMk id="2" creationId="{5B1DD9FC-1DE6-5EF6-A06F-A764900F8753}"/>
          </ac:spMkLst>
        </pc:spChg>
        <pc:spChg chg="mod">
          <ac:chgData name="Karen Bundgaard Brandt" userId="fc74fd0a-fb9a-452c-a8ee-2e942304516f" providerId="ADAL" clId="{6E506A05-93B6-4351-8B07-90FDAF9AE70B}" dt="2026-10-09T10:47:26.645" v="2866" actId="790"/>
          <ac:spMkLst>
            <pc:docMk/>
            <pc:sldMk cId="3988970687" sldId="2142533554"/>
            <ac:spMk id="3" creationId="{2D3AE935-D572-4498-382A-A4506BEBD378}"/>
          </ac:spMkLst>
        </pc:spChg>
        <pc:spChg chg="add mod">
          <ac:chgData name="Karen Bundgaard Brandt" userId="fc74fd0a-fb9a-452c-a8ee-2e942304516f" providerId="ADAL" clId="{6E506A05-93B6-4351-8B07-90FDAF9AE70B}" dt="2026-10-09T10:47:26.645" v="2866" actId="790"/>
          <ac:spMkLst>
            <pc:docMk/>
            <pc:sldMk cId="3988970687" sldId="2142533554"/>
            <ac:spMk id="4" creationId="{1CF57821-EC72-087A-F2D7-5A4487AC0EDF}"/>
          </ac:spMkLst>
        </pc:spChg>
        <pc:spChg chg="mod">
          <ac:chgData name="Karen Bundgaard Brandt" userId="fc74fd0a-fb9a-452c-a8ee-2e942304516f" providerId="ADAL" clId="{6E506A05-93B6-4351-8B07-90FDAF9AE70B}" dt="2026-10-09T10:47:26.645" v="2866" actId="790"/>
          <ac:spMkLst>
            <pc:docMk/>
            <pc:sldMk cId="3988970687" sldId="2142533554"/>
            <ac:spMk id="5" creationId="{E8A293DE-3FD2-E4F8-6DC2-7368DE8DA5CE}"/>
          </ac:spMkLst>
        </pc:spChg>
        <pc:spChg chg="add mod">
          <ac:chgData name="Karen Bundgaard Brandt" userId="fc74fd0a-fb9a-452c-a8ee-2e942304516f" providerId="ADAL" clId="{6E506A05-93B6-4351-8B07-90FDAF9AE70B}" dt="2026-10-09T10:47:26.645" v="2866" actId="790"/>
          <ac:spMkLst>
            <pc:docMk/>
            <pc:sldMk cId="3988970687" sldId="2142533554"/>
            <ac:spMk id="8" creationId="{334A74F4-D179-D18A-AFE7-645374E01095}"/>
          </ac:spMkLst>
        </pc:spChg>
        <pc:spChg chg="add mod">
          <ac:chgData name="Karen Bundgaard Brandt" userId="fc74fd0a-fb9a-452c-a8ee-2e942304516f" providerId="ADAL" clId="{6E506A05-93B6-4351-8B07-90FDAF9AE70B}" dt="2026-10-09T10:47:26.645" v="2866" actId="790"/>
          <ac:spMkLst>
            <pc:docMk/>
            <pc:sldMk cId="3988970687" sldId="2142533554"/>
            <ac:spMk id="10" creationId="{03D193E9-1EE4-F947-D169-4836D2A0122F}"/>
          </ac:spMkLst>
        </pc:spChg>
        <pc:spChg chg="add mod">
          <ac:chgData name="Karen Bundgaard Brandt" userId="fc74fd0a-fb9a-452c-a8ee-2e942304516f" providerId="ADAL" clId="{6E506A05-93B6-4351-8B07-90FDAF9AE70B}" dt="2026-10-09T10:47:26.645" v="2866" actId="790"/>
          <ac:spMkLst>
            <pc:docMk/>
            <pc:sldMk cId="3988970687" sldId="2142533554"/>
            <ac:spMk id="12" creationId="{DC540054-8FCE-3B1B-07A9-B9E4CA26A1FA}"/>
          </ac:spMkLst>
        </pc:spChg>
        <pc:spChg chg="add mod">
          <ac:chgData name="Karen Bundgaard Brandt" userId="fc74fd0a-fb9a-452c-a8ee-2e942304516f" providerId="ADAL" clId="{6E506A05-93B6-4351-8B07-90FDAF9AE70B}" dt="2026-10-09T10:47:26.645" v="2866" actId="790"/>
          <ac:spMkLst>
            <pc:docMk/>
            <pc:sldMk cId="3988970687" sldId="2142533554"/>
            <ac:spMk id="13" creationId="{6CF4B865-76E0-0AE8-94DA-084733A9889D}"/>
          </ac:spMkLst>
        </pc:spChg>
        <pc:spChg chg="add mod">
          <ac:chgData name="Karen Bundgaard Brandt" userId="fc74fd0a-fb9a-452c-a8ee-2e942304516f" providerId="ADAL" clId="{6E506A05-93B6-4351-8B07-90FDAF9AE70B}" dt="2026-10-09T10:47:26.645" v="2866" actId="790"/>
          <ac:spMkLst>
            <pc:docMk/>
            <pc:sldMk cId="3988970687" sldId="2142533554"/>
            <ac:spMk id="14" creationId="{7ECBDE7E-C42B-E51B-318E-279D180ECB8C}"/>
          </ac:spMkLst>
        </pc:spChg>
        <pc:spChg chg="add mod">
          <ac:chgData name="Karen Bundgaard Brandt" userId="fc74fd0a-fb9a-452c-a8ee-2e942304516f" providerId="ADAL" clId="{6E506A05-93B6-4351-8B07-90FDAF9AE70B}" dt="2026-10-09T10:47:26.645" v="2866" actId="790"/>
          <ac:spMkLst>
            <pc:docMk/>
            <pc:sldMk cId="3988970687" sldId="2142533554"/>
            <ac:spMk id="15" creationId="{BFE611E1-DF04-E687-5992-B0BC1BE177D2}"/>
          </ac:spMkLst>
        </pc:spChg>
        <pc:spChg chg="add mod">
          <ac:chgData name="Karen Bundgaard Brandt" userId="fc74fd0a-fb9a-452c-a8ee-2e942304516f" providerId="ADAL" clId="{6E506A05-93B6-4351-8B07-90FDAF9AE70B}" dt="2026-10-09T10:46:54.638" v="2862" actId="2711"/>
          <ac:spMkLst>
            <pc:docMk/>
            <pc:sldMk cId="3988970687" sldId="2142533554"/>
            <ac:spMk id="16" creationId="{FB3B3BE4-7E11-AC0F-3A1A-AA5CDAD030D3}"/>
          </ac:spMkLst>
        </pc:spChg>
        <pc:spChg chg="add mod">
          <ac:chgData name="Karen Bundgaard Brandt" userId="fc74fd0a-fb9a-452c-a8ee-2e942304516f" providerId="ADAL" clId="{6E506A05-93B6-4351-8B07-90FDAF9AE70B}" dt="2026-10-09T10:46:37.175" v="2861" actId="2711"/>
          <ac:spMkLst>
            <pc:docMk/>
            <pc:sldMk cId="3988970687" sldId="2142533554"/>
            <ac:spMk id="17" creationId="{BD9165F3-9FC3-93AC-A779-F5C24D0DBAFD}"/>
          </ac:spMkLst>
        </pc:spChg>
        <pc:spChg chg="add mod">
          <ac:chgData name="Karen Bundgaard Brandt" userId="fc74fd0a-fb9a-452c-a8ee-2e942304516f" providerId="ADAL" clId="{6E506A05-93B6-4351-8B07-90FDAF9AE70B}" dt="2026-10-09T10:46:37.175" v="2861" actId="2711"/>
          <ac:spMkLst>
            <pc:docMk/>
            <pc:sldMk cId="3988970687" sldId="2142533554"/>
            <ac:spMk id="18" creationId="{319FCD27-E302-64B7-AB74-601E4A117DF6}"/>
          </ac:spMkLst>
        </pc:spChg>
        <pc:spChg chg="add mod">
          <ac:chgData name="Karen Bundgaard Brandt" userId="fc74fd0a-fb9a-452c-a8ee-2e942304516f" providerId="ADAL" clId="{6E506A05-93B6-4351-8B07-90FDAF9AE70B}" dt="2026-10-09T10:47:26.645" v="2866" actId="790"/>
          <ac:spMkLst>
            <pc:docMk/>
            <pc:sldMk cId="3988970687" sldId="2142533554"/>
            <ac:spMk id="19" creationId="{FB3D44A1-66C6-A76E-0C42-0CE736CD58A3}"/>
          </ac:spMkLst>
        </pc:spChg>
        <pc:spChg chg="add mod">
          <ac:chgData name="Karen Bundgaard Brandt" userId="fc74fd0a-fb9a-452c-a8ee-2e942304516f" providerId="ADAL" clId="{6E506A05-93B6-4351-8B07-90FDAF9AE70B}" dt="2026-10-09T10:47:14.327" v="2865" actId="2711"/>
          <ac:spMkLst>
            <pc:docMk/>
            <pc:sldMk cId="3988970687" sldId="2142533554"/>
            <ac:spMk id="20" creationId="{243151A1-2FB5-6753-6505-20DA7C82ACAE}"/>
          </ac:spMkLst>
        </pc:spChg>
      </pc:sldChg>
      <pc:sldChg chg="addSp delSp modSp add mod">
        <pc:chgData name="Karen Bundgaard Brandt" userId="fc74fd0a-fb9a-452c-a8ee-2e942304516f" providerId="ADAL" clId="{6E506A05-93B6-4351-8B07-90FDAF9AE70B}" dt="2026-10-09T13:39:00.370" v="3774" actId="2711"/>
        <pc:sldMkLst>
          <pc:docMk/>
          <pc:sldMk cId="436799271" sldId="2142533555"/>
        </pc:sldMkLst>
        <pc:spChg chg="mod">
          <ac:chgData name="Karen Bundgaard Brandt" userId="fc74fd0a-fb9a-452c-a8ee-2e942304516f" providerId="ADAL" clId="{6E506A05-93B6-4351-8B07-90FDAF9AE70B}" dt="2026-10-09T13:11:04.657" v="3392"/>
          <ac:spMkLst>
            <pc:docMk/>
            <pc:sldMk cId="436799271" sldId="2142533555"/>
            <ac:spMk id="2" creationId="{40898918-0CBB-6454-FE30-FAFCFE16A95A}"/>
          </ac:spMkLst>
        </pc:spChg>
        <pc:spChg chg="mod">
          <ac:chgData name="Karen Bundgaard Brandt" userId="fc74fd0a-fb9a-452c-a8ee-2e942304516f" providerId="ADAL" clId="{6E506A05-93B6-4351-8B07-90FDAF9AE70B}" dt="2026-10-09T13:24:58.408" v="3490" actId="404"/>
          <ac:spMkLst>
            <pc:docMk/>
            <pc:sldMk cId="436799271" sldId="2142533555"/>
            <ac:spMk id="5" creationId="{CE711F71-72B8-1436-ECAC-BE7A31F407F4}"/>
          </ac:spMkLst>
        </pc:spChg>
        <pc:spChg chg="add del">
          <ac:chgData name="Karen Bundgaard Brandt" userId="fc74fd0a-fb9a-452c-a8ee-2e942304516f" providerId="ADAL" clId="{6E506A05-93B6-4351-8B07-90FDAF9AE70B}" dt="2026-10-09T13:20:27.113" v="3463" actId="22"/>
          <ac:spMkLst>
            <pc:docMk/>
            <pc:sldMk cId="436799271" sldId="2142533555"/>
            <ac:spMk id="12" creationId="{CD850E4E-6C2C-9057-34CD-7E2521DB3131}"/>
          </ac:spMkLst>
        </pc:spChg>
        <pc:spChg chg="add del">
          <ac:chgData name="Karen Bundgaard Brandt" userId="fc74fd0a-fb9a-452c-a8ee-2e942304516f" providerId="ADAL" clId="{6E506A05-93B6-4351-8B07-90FDAF9AE70B}" dt="2026-10-09T13:20:27.113" v="3463" actId="22"/>
          <ac:spMkLst>
            <pc:docMk/>
            <pc:sldMk cId="436799271" sldId="2142533555"/>
            <ac:spMk id="14" creationId="{A58860BF-043E-2B07-9D08-5769F17E9441}"/>
          </ac:spMkLst>
        </pc:spChg>
        <pc:spChg chg="add del">
          <ac:chgData name="Karen Bundgaard Brandt" userId="fc74fd0a-fb9a-452c-a8ee-2e942304516f" providerId="ADAL" clId="{6E506A05-93B6-4351-8B07-90FDAF9AE70B}" dt="2026-10-09T13:20:27.113" v="3463" actId="22"/>
          <ac:spMkLst>
            <pc:docMk/>
            <pc:sldMk cId="436799271" sldId="2142533555"/>
            <ac:spMk id="18" creationId="{1670489B-B242-007D-9AB5-84357B6131A1}"/>
          </ac:spMkLst>
        </pc:spChg>
        <pc:spChg chg="add del">
          <ac:chgData name="Karen Bundgaard Brandt" userId="fc74fd0a-fb9a-452c-a8ee-2e942304516f" providerId="ADAL" clId="{6E506A05-93B6-4351-8B07-90FDAF9AE70B}" dt="2026-10-09T13:20:27.113" v="3463" actId="22"/>
          <ac:spMkLst>
            <pc:docMk/>
            <pc:sldMk cId="436799271" sldId="2142533555"/>
            <ac:spMk id="22" creationId="{7D184E42-2F3F-C3EC-0364-3112F3D90CBB}"/>
          </ac:spMkLst>
        </pc:spChg>
        <pc:spChg chg="add del">
          <ac:chgData name="Karen Bundgaard Brandt" userId="fc74fd0a-fb9a-452c-a8ee-2e942304516f" providerId="ADAL" clId="{6E506A05-93B6-4351-8B07-90FDAF9AE70B}" dt="2026-10-09T13:20:27.113" v="3463" actId="22"/>
          <ac:spMkLst>
            <pc:docMk/>
            <pc:sldMk cId="436799271" sldId="2142533555"/>
            <ac:spMk id="24" creationId="{EB16B10C-7639-7E14-CE6A-A2AF5E05FDAC}"/>
          </ac:spMkLst>
        </pc:spChg>
        <pc:spChg chg="add del">
          <ac:chgData name="Karen Bundgaard Brandt" userId="fc74fd0a-fb9a-452c-a8ee-2e942304516f" providerId="ADAL" clId="{6E506A05-93B6-4351-8B07-90FDAF9AE70B}" dt="2026-10-09T13:20:27.113" v="3463" actId="22"/>
          <ac:spMkLst>
            <pc:docMk/>
            <pc:sldMk cId="436799271" sldId="2142533555"/>
            <ac:spMk id="26" creationId="{70152259-80E7-BF3E-5724-C257F3854FA9}"/>
          </ac:spMkLst>
        </pc:spChg>
        <pc:spChg chg="add del">
          <ac:chgData name="Karen Bundgaard Brandt" userId="fc74fd0a-fb9a-452c-a8ee-2e942304516f" providerId="ADAL" clId="{6E506A05-93B6-4351-8B07-90FDAF9AE70B}" dt="2026-10-09T13:20:27.113" v="3463" actId="22"/>
          <ac:spMkLst>
            <pc:docMk/>
            <pc:sldMk cId="436799271" sldId="2142533555"/>
            <ac:spMk id="30" creationId="{C442A60A-08A3-E7E5-567F-44A9CCBAEAAE}"/>
          </ac:spMkLst>
        </pc:spChg>
        <pc:spChg chg="add del">
          <ac:chgData name="Karen Bundgaard Brandt" userId="fc74fd0a-fb9a-452c-a8ee-2e942304516f" providerId="ADAL" clId="{6E506A05-93B6-4351-8B07-90FDAF9AE70B}" dt="2026-10-09T13:20:27.113" v="3463" actId="22"/>
          <ac:spMkLst>
            <pc:docMk/>
            <pc:sldMk cId="436799271" sldId="2142533555"/>
            <ac:spMk id="32" creationId="{E0A6C69B-7903-D1A3-0F70-1FFA6E80F294}"/>
          </ac:spMkLst>
        </pc:spChg>
        <pc:spChg chg="add del">
          <ac:chgData name="Karen Bundgaard Brandt" userId="fc74fd0a-fb9a-452c-a8ee-2e942304516f" providerId="ADAL" clId="{6E506A05-93B6-4351-8B07-90FDAF9AE70B}" dt="2026-10-09T13:20:27.113" v="3463" actId="22"/>
          <ac:spMkLst>
            <pc:docMk/>
            <pc:sldMk cId="436799271" sldId="2142533555"/>
            <ac:spMk id="34" creationId="{E99085F6-2C9C-56BF-F476-1D4036CDAFC3}"/>
          </ac:spMkLst>
        </pc:spChg>
        <pc:spChg chg="add del">
          <ac:chgData name="Karen Bundgaard Brandt" userId="fc74fd0a-fb9a-452c-a8ee-2e942304516f" providerId="ADAL" clId="{6E506A05-93B6-4351-8B07-90FDAF9AE70B}" dt="2026-10-09T13:20:27.113" v="3463" actId="22"/>
          <ac:spMkLst>
            <pc:docMk/>
            <pc:sldMk cId="436799271" sldId="2142533555"/>
            <ac:spMk id="36" creationId="{1E3DFF29-2E53-8255-1CB7-ECA03C670FF7}"/>
          </ac:spMkLst>
        </pc:spChg>
        <pc:spChg chg="add del">
          <ac:chgData name="Karen Bundgaard Brandt" userId="fc74fd0a-fb9a-452c-a8ee-2e942304516f" providerId="ADAL" clId="{6E506A05-93B6-4351-8B07-90FDAF9AE70B}" dt="2026-10-09T13:21:00.502" v="3467" actId="22"/>
          <ac:spMkLst>
            <pc:docMk/>
            <pc:sldMk cId="436799271" sldId="2142533555"/>
            <ac:spMk id="46" creationId="{53273D67-9997-8CE8-575A-0DFAF9473763}"/>
          </ac:spMkLst>
        </pc:spChg>
        <pc:spChg chg="add del">
          <ac:chgData name="Karen Bundgaard Brandt" userId="fc74fd0a-fb9a-452c-a8ee-2e942304516f" providerId="ADAL" clId="{6E506A05-93B6-4351-8B07-90FDAF9AE70B}" dt="2026-10-09T13:21:00.502" v="3467" actId="22"/>
          <ac:spMkLst>
            <pc:docMk/>
            <pc:sldMk cId="436799271" sldId="2142533555"/>
            <ac:spMk id="48" creationId="{D8406187-1937-A563-5276-1163E162B18B}"/>
          </ac:spMkLst>
        </pc:spChg>
        <pc:spChg chg="add del">
          <ac:chgData name="Karen Bundgaard Brandt" userId="fc74fd0a-fb9a-452c-a8ee-2e942304516f" providerId="ADAL" clId="{6E506A05-93B6-4351-8B07-90FDAF9AE70B}" dt="2026-10-09T13:21:00.502" v="3467" actId="22"/>
          <ac:spMkLst>
            <pc:docMk/>
            <pc:sldMk cId="436799271" sldId="2142533555"/>
            <ac:spMk id="52" creationId="{EB7BA0F2-8E3D-5CC2-E38F-6E3E99CAB6AF}"/>
          </ac:spMkLst>
        </pc:spChg>
        <pc:spChg chg="add del">
          <ac:chgData name="Karen Bundgaard Brandt" userId="fc74fd0a-fb9a-452c-a8ee-2e942304516f" providerId="ADAL" clId="{6E506A05-93B6-4351-8B07-90FDAF9AE70B}" dt="2026-10-09T13:21:00.502" v="3467" actId="22"/>
          <ac:spMkLst>
            <pc:docMk/>
            <pc:sldMk cId="436799271" sldId="2142533555"/>
            <ac:spMk id="56" creationId="{082A137D-5F9F-CF42-07EA-63CDC2BB9D2F}"/>
          </ac:spMkLst>
        </pc:spChg>
        <pc:spChg chg="add del">
          <ac:chgData name="Karen Bundgaard Brandt" userId="fc74fd0a-fb9a-452c-a8ee-2e942304516f" providerId="ADAL" clId="{6E506A05-93B6-4351-8B07-90FDAF9AE70B}" dt="2026-10-09T13:21:00.502" v="3467" actId="22"/>
          <ac:spMkLst>
            <pc:docMk/>
            <pc:sldMk cId="436799271" sldId="2142533555"/>
            <ac:spMk id="58" creationId="{8E14C3EA-AAFC-66B0-2519-53A359FDB530}"/>
          </ac:spMkLst>
        </pc:spChg>
        <pc:spChg chg="add del">
          <ac:chgData name="Karen Bundgaard Brandt" userId="fc74fd0a-fb9a-452c-a8ee-2e942304516f" providerId="ADAL" clId="{6E506A05-93B6-4351-8B07-90FDAF9AE70B}" dt="2026-10-09T13:21:00.502" v="3467" actId="22"/>
          <ac:spMkLst>
            <pc:docMk/>
            <pc:sldMk cId="436799271" sldId="2142533555"/>
            <ac:spMk id="64" creationId="{5ADB4279-CE4A-342A-D387-CCC17B511C1C}"/>
          </ac:spMkLst>
        </pc:spChg>
        <pc:spChg chg="add del">
          <ac:chgData name="Karen Bundgaard Brandt" userId="fc74fd0a-fb9a-452c-a8ee-2e942304516f" providerId="ADAL" clId="{6E506A05-93B6-4351-8B07-90FDAF9AE70B}" dt="2026-10-09T13:21:00.502" v="3467" actId="22"/>
          <ac:spMkLst>
            <pc:docMk/>
            <pc:sldMk cId="436799271" sldId="2142533555"/>
            <ac:spMk id="70" creationId="{EE064FAC-987F-9230-5D89-8DCE9DC81B02}"/>
          </ac:spMkLst>
        </pc:spChg>
        <pc:spChg chg="add del">
          <ac:chgData name="Karen Bundgaard Brandt" userId="fc74fd0a-fb9a-452c-a8ee-2e942304516f" providerId="ADAL" clId="{6E506A05-93B6-4351-8B07-90FDAF9AE70B}" dt="2026-10-09T13:21:00.502" v="3467" actId="22"/>
          <ac:spMkLst>
            <pc:docMk/>
            <pc:sldMk cId="436799271" sldId="2142533555"/>
            <ac:spMk id="72" creationId="{52A06A8B-9490-8ED7-630B-C90A461CF595}"/>
          </ac:spMkLst>
        </pc:spChg>
        <pc:spChg chg="add del">
          <ac:chgData name="Karen Bundgaard Brandt" userId="fc74fd0a-fb9a-452c-a8ee-2e942304516f" providerId="ADAL" clId="{6E506A05-93B6-4351-8B07-90FDAF9AE70B}" dt="2026-10-09T13:21:00.502" v="3467" actId="22"/>
          <ac:spMkLst>
            <pc:docMk/>
            <pc:sldMk cId="436799271" sldId="2142533555"/>
            <ac:spMk id="74" creationId="{2626E56B-CC43-1013-A4A5-3A1C204D35D7}"/>
          </ac:spMkLst>
        </pc:spChg>
        <pc:spChg chg="add del">
          <ac:chgData name="Karen Bundgaard Brandt" userId="fc74fd0a-fb9a-452c-a8ee-2e942304516f" providerId="ADAL" clId="{6E506A05-93B6-4351-8B07-90FDAF9AE70B}" dt="2026-10-09T13:21:00.502" v="3467" actId="22"/>
          <ac:spMkLst>
            <pc:docMk/>
            <pc:sldMk cId="436799271" sldId="2142533555"/>
            <ac:spMk id="76" creationId="{62E8DD03-0351-4FB6-E6B0-8FFC792C9BBE}"/>
          </ac:spMkLst>
        </pc:spChg>
        <pc:spChg chg="add del">
          <ac:chgData name="Karen Bundgaard Brandt" userId="fc74fd0a-fb9a-452c-a8ee-2e942304516f" providerId="ADAL" clId="{6E506A05-93B6-4351-8B07-90FDAF9AE70B}" dt="2026-10-09T13:21:06.941" v="3469" actId="22"/>
          <ac:spMkLst>
            <pc:docMk/>
            <pc:sldMk cId="436799271" sldId="2142533555"/>
            <ac:spMk id="78" creationId="{C889D97C-9D9E-0596-B501-73AA8121AAD4}"/>
          </ac:spMkLst>
        </pc:spChg>
        <pc:spChg chg="add del">
          <ac:chgData name="Karen Bundgaard Brandt" userId="fc74fd0a-fb9a-452c-a8ee-2e942304516f" providerId="ADAL" clId="{6E506A05-93B6-4351-8B07-90FDAF9AE70B}" dt="2026-10-09T13:21:06.941" v="3469" actId="22"/>
          <ac:spMkLst>
            <pc:docMk/>
            <pc:sldMk cId="436799271" sldId="2142533555"/>
            <ac:spMk id="82" creationId="{B1C3F6C3-B442-8D15-3039-AFD8CA7A7666}"/>
          </ac:spMkLst>
        </pc:spChg>
        <pc:spChg chg="add del">
          <ac:chgData name="Karen Bundgaard Brandt" userId="fc74fd0a-fb9a-452c-a8ee-2e942304516f" providerId="ADAL" clId="{6E506A05-93B6-4351-8B07-90FDAF9AE70B}" dt="2026-10-09T13:21:06.941" v="3469" actId="22"/>
          <ac:spMkLst>
            <pc:docMk/>
            <pc:sldMk cId="436799271" sldId="2142533555"/>
            <ac:spMk id="88" creationId="{558C57ED-BE6F-2971-F15C-34C625471516}"/>
          </ac:spMkLst>
        </pc:spChg>
        <pc:spChg chg="add del">
          <ac:chgData name="Karen Bundgaard Brandt" userId="fc74fd0a-fb9a-452c-a8ee-2e942304516f" providerId="ADAL" clId="{6E506A05-93B6-4351-8B07-90FDAF9AE70B}" dt="2026-10-09T13:21:06.941" v="3469" actId="22"/>
          <ac:spMkLst>
            <pc:docMk/>
            <pc:sldMk cId="436799271" sldId="2142533555"/>
            <ac:spMk id="90" creationId="{166936AB-65B1-3B62-35A3-FEF94E43A48F}"/>
          </ac:spMkLst>
        </pc:spChg>
        <pc:spChg chg="add del">
          <ac:chgData name="Karen Bundgaard Brandt" userId="fc74fd0a-fb9a-452c-a8ee-2e942304516f" providerId="ADAL" clId="{6E506A05-93B6-4351-8B07-90FDAF9AE70B}" dt="2026-10-09T13:21:06.941" v="3469" actId="22"/>
          <ac:spMkLst>
            <pc:docMk/>
            <pc:sldMk cId="436799271" sldId="2142533555"/>
            <ac:spMk id="92" creationId="{34815349-07F8-A0BF-5CA9-9A42B9A5B7B1}"/>
          </ac:spMkLst>
        </pc:spChg>
        <pc:spChg chg="add del">
          <ac:chgData name="Karen Bundgaard Brandt" userId="fc74fd0a-fb9a-452c-a8ee-2e942304516f" providerId="ADAL" clId="{6E506A05-93B6-4351-8B07-90FDAF9AE70B}" dt="2026-10-09T13:21:06.941" v="3469" actId="22"/>
          <ac:spMkLst>
            <pc:docMk/>
            <pc:sldMk cId="436799271" sldId="2142533555"/>
            <ac:spMk id="94" creationId="{9B73B0B4-C6EB-158A-71BE-7BFD5CE86336}"/>
          </ac:spMkLst>
        </pc:spChg>
        <pc:spChg chg="add del">
          <ac:chgData name="Karen Bundgaard Brandt" userId="fc74fd0a-fb9a-452c-a8ee-2e942304516f" providerId="ADAL" clId="{6E506A05-93B6-4351-8B07-90FDAF9AE70B}" dt="2026-10-09T13:21:06.941" v="3469" actId="22"/>
          <ac:spMkLst>
            <pc:docMk/>
            <pc:sldMk cId="436799271" sldId="2142533555"/>
            <ac:spMk id="96" creationId="{6F00C5E2-6120-60FB-F8B7-95D9B425AF32}"/>
          </ac:spMkLst>
        </pc:spChg>
        <pc:spChg chg="add del">
          <ac:chgData name="Karen Bundgaard Brandt" userId="fc74fd0a-fb9a-452c-a8ee-2e942304516f" providerId="ADAL" clId="{6E506A05-93B6-4351-8B07-90FDAF9AE70B}" dt="2026-10-09T13:21:06.941" v="3469" actId="22"/>
          <ac:spMkLst>
            <pc:docMk/>
            <pc:sldMk cId="436799271" sldId="2142533555"/>
            <ac:spMk id="102" creationId="{43AEE8FE-3421-886F-9ECC-8C95303F46CF}"/>
          </ac:spMkLst>
        </pc:spChg>
        <pc:spChg chg="add del">
          <ac:chgData name="Karen Bundgaard Brandt" userId="fc74fd0a-fb9a-452c-a8ee-2e942304516f" providerId="ADAL" clId="{6E506A05-93B6-4351-8B07-90FDAF9AE70B}" dt="2026-10-09T13:21:06.941" v="3469" actId="22"/>
          <ac:spMkLst>
            <pc:docMk/>
            <pc:sldMk cId="436799271" sldId="2142533555"/>
            <ac:spMk id="104" creationId="{9EF16465-F876-8D99-CDF4-BEAE5B89122C}"/>
          </ac:spMkLst>
        </pc:spChg>
        <pc:spChg chg="add del">
          <ac:chgData name="Karen Bundgaard Brandt" userId="fc74fd0a-fb9a-452c-a8ee-2e942304516f" providerId="ADAL" clId="{6E506A05-93B6-4351-8B07-90FDAF9AE70B}" dt="2026-10-09T13:21:06.941" v="3469" actId="22"/>
          <ac:spMkLst>
            <pc:docMk/>
            <pc:sldMk cId="436799271" sldId="2142533555"/>
            <ac:spMk id="116" creationId="{02A8C4A5-A386-8EDB-D019-0BB1825EC8CD}"/>
          </ac:spMkLst>
        </pc:spChg>
        <pc:spChg chg="add mod">
          <ac:chgData name="Karen Bundgaard Brandt" userId="fc74fd0a-fb9a-452c-a8ee-2e942304516f" providerId="ADAL" clId="{6E506A05-93B6-4351-8B07-90FDAF9AE70B}" dt="2026-10-09T13:39:00.370" v="3774" actId="2711"/>
          <ac:spMkLst>
            <pc:docMk/>
            <pc:sldMk cId="436799271" sldId="2142533555"/>
            <ac:spMk id="118" creationId="{93729C3D-0986-3BFB-E697-C25A2E073EA6}"/>
          </ac:spMkLst>
        </pc:spChg>
        <pc:spChg chg="add mod">
          <ac:chgData name="Karen Bundgaard Brandt" userId="fc74fd0a-fb9a-452c-a8ee-2e942304516f" providerId="ADAL" clId="{6E506A05-93B6-4351-8B07-90FDAF9AE70B}" dt="2026-10-09T13:39:00.370" v="3774" actId="2711"/>
          <ac:spMkLst>
            <pc:docMk/>
            <pc:sldMk cId="436799271" sldId="2142533555"/>
            <ac:spMk id="120" creationId="{99E4ED4C-2DD1-BB7F-9DF3-C2F92D18F029}"/>
          </ac:spMkLst>
        </pc:spChg>
        <pc:spChg chg="add mod">
          <ac:chgData name="Karen Bundgaard Brandt" userId="fc74fd0a-fb9a-452c-a8ee-2e942304516f" providerId="ADAL" clId="{6E506A05-93B6-4351-8B07-90FDAF9AE70B}" dt="2026-10-09T13:39:00.370" v="3774" actId="2711"/>
          <ac:spMkLst>
            <pc:docMk/>
            <pc:sldMk cId="436799271" sldId="2142533555"/>
            <ac:spMk id="122" creationId="{BCE08AA0-6528-0C82-E689-A32BF4FCED52}"/>
          </ac:spMkLst>
        </pc:spChg>
        <pc:spChg chg="add mod">
          <ac:chgData name="Karen Bundgaard Brandt" userId="fc74fd0a-fb9a-452c-a8ee-2e942304516f" providerId="ADAL" clId="{6E506A05-93B6-4351-8B07-90FDAF9AE70B}" dt="2026-10-09T13:39:00.370" v="3774" actId="2711"/>
          <ac:spMkLst>
            <pc:docMk/>
            <pc:sldMk cId="436799271" sldId="2142533555"/>
            <ac:spMk id="124" creationId="{EE31A5AD-242E-E529-C075-ED094E58D2E8}"/>
          </ac:spMkLst>
        </pc:spChg>
        <pc:spChg chg="add mod">
          <ac:chgData name="Karen Bundgaard Brandt" userId="fc74fd0a-fb9a-452c-a8ee-2e942304516f" providerId="ADAL" clId="{6E506A05-93B6-4351-8B07-90FDAF9AE70B}" dt="2026-10-09T13:39:00.370" v="3774" actId="2711"/>
          <ac:spMkLst>
            <pc:docMk/>
            <pc:sldMk cId="436799271" sldId="2142533555"/>
            <ac:spMk id="126" creationId="{35485649-6C66-6999-FE8E-05BAE6075B78}"/>
          </ac:spMkLst>
        </pc:spChg>
        <pc:spChg chg="add mod">
          <ac:chgData name="Karen Bundgaard Brandt" userId="fc74fd0a-fb9a-452c-a8ee-2e942304516f" providerId="ADAL" clId="{6E506A05-93B6-4351-8B07-90FDAF9AE70B}" dt="2026-10-09T13:39:00.370" v="3774" actId="2711"/>
          <ac:spMkLst>
            <pc:docMk/>
            <pc:sldMk cId="436799271" sldId="2142533555"/>
            <ac:spMk id="128" creationId="{9BEF7B66-7F50-29D9-535E-0AA93A571EBC}"/>
          </ac:spMkLst>
        </pc:spChg>
        <pc:spChg chg="add mod">
          <ac:chgData name="Karen Bundgaard Brandt" userId="fc74fd0a-fb9a-452c-a8ee-2e942304516f" providerId="ADAL" clId="{6E506A05-93B6-4351-8B07-90FDAF9AE70B}" dt="2026-10-09T13:39:00.370" v="3774" actId="2711"/>
          <ac:spMkLst>
            <pc:docMk/>
            <pc:sldMk cId="436799271" sldId="2142533555"/>
            <ac:spMk id="130" creationId="{ED57CBFA-4E87-CFE2-2382-180E2AA16AAD}"/>
          </ac:spMkLst>
        </pc:spChg>
        <pc:spChg chg="mod">
          <ac:chgData name="Karen Bundgaard Brandt" userId="fc74fd0a-fb9a-452c-a8ee-2e942304516f" providerId="ADAL" clId="{6E506A05-93B6-4351-8B07-90FDAF9AE70B}" dt="2026-10-09T13:21:36.812" v="3471" actId="1076"/>
          <ac:spMkLst>
            <pc:docMk/>
            <pc:sldMk cId="436799271" sldId="2142533555"/>
            <ac:spMk id="134" creationId="{9D611381-6DF1-519C-E15D-77196DF8BFC9}"/>
          </ac:spMkLst>
        </pc:spChg>
        <pc:spChg chg="mod">
          <ac:chgData name="Karen Bundgaard Brandt" userId="fc74fd0a-fb9a-452c-a8ee-2e942304516f" providerId="ADAL" clId="{6E506A05-93B6-4351-8B07-90FDAF9AE70B}" dt="2026-10-09T13:21:36.812" v="3471" actId="1076"/>
          <ac:spMkLst>
            <pc:docMk/>
            <pc:sldMk cId="436799271" sldId="2142533555"/>
            <ac:spMk id="138" creationId="{B9ECAF83-A590-2ED2-31B5-022A982E6B34}"/>
          </ac:spMkLst>
        </pc:spChg>
        <pc:spChg chg="add mod">
          <ac:chgData name="Karen Bundgaard Brandt" userId="fc74fd0a-fb9a-452c-a8ee-2e942304516f" providerId="ADAL" clId="{6E506A05-93B6-4351-8B07-90FDAF9AE70B}" dt="2026-10-09T13:39:00.370" v="3774" actId="2711"/>
          <ac:spMkLst>
            <pc:docMk/>
            <pc:sldMk cId="436799271" sldId="2142533555"/>
            <ac:spMk id="140" creationId="{D8F610B5-FAD4-F32C-06D7-D907F85053F7}"/>
          </ac:spMkLst>
        </pc:spChg>
        <pc:spChg chg="mod">
          <ac:chgData name="Karen Bundgaard Brandt" userId="fc74fd0a-fb9a-452c-a8ee-2e942304516f" providerId="ADAL" clId="{6E506A05-93B6-4351-8B07-90FDAF9AE70B}" dt="2026-10-09T13:21:36.812" v="3471" actId="1076"/>
          <ac:spMkLst>
            <pc:docMk/>
            <pc:sldMk cId="436799271" sldId="2142533555"/>
            <ac:spMk id="148" creationId="{0C720B12-BB52-EC79-C3F8-3499CE7B6E84}"/>
          </ac:spMkLst>
        </pc:spChg>
        <pc:spChg chg="mod">
          <ac:chgData name="Karen Bundgaard Brandt" userId="fc74fd0a-fb9a-452c-a8ee-2e942304516f" providerId="ADAL" clId="{6E506A05-93B6-4351-8B07-90FDAF9AE70B}" dt="2026-10-09T13:21:36.812" v="3471" actId="1076"/>
          <ac:spMkLst>
            <pc:docMk/>
            <pc:sldMk cId="436799271" sldId="2142533555"/>
            <ac:spMk id="152" creationId="{96E9B763-AC1B-5CBD-4A5C-DEB828650FA5}"/>
          </ac:spMkLst>
        </pc:spChg>
        <pc:spChg chg="add mod">
          <ac:chgData name="Karen Bundgaard Brandt" userId="fc74fd0a-fb9a-452c-a8ee-2e942304516f" providerId="ADAL" clId="{6E506A05-93B6-4351-8B07-90FDAF9AE70B}" dt="2026-10-09T13:39:00.370" v="3774" actId="2711"/>
          <ac:spMkLst>
            <pc:docMk/>
            <pc:sldMk cId="436799271" sldId="2142533555"/>
            <ac:spMk id="154" creationId="{A2A5B4C8-AD41-79D0-270E-3744542765D2}"/>
          </ac:spMkLst>
        </pc:spChg>
        <pc:spChg chg="add mod">
          <ac:chgData name="Karen Bundgaard Brandt" userId="fc74fd0a-fb9a-452c-a8ee-2e942304516f" providerId="ADAL" clId="{6E506A05-93B6-4351-8B07-90FDAF9AE70B}" dt="2026-10-09T13:39:00.370" v="3774" actId="2711"/>
          <ac:spMkLst>
            <pc:docMk/>
            <pc:sldMk cId="436799271" sldId="2142533555"/>
            <ac:spMk id="156" creationId="{D0F8AC10-E9EE-FC1D-9D48-8D0422EE65A1}"/>
          </ac:spMkLst>
        </pc:spChg>
        <pc:graphicFrameChg chg="del mod">
          <ac:chgData name="Karen Bundgaard Brandt" userId="fc74fd0a-fb9a-452c-a8ee-2e942304516f" providerId="ADAL" clId="{6E506A05-93B6-4351-8B07-90FDAF9AE70B}" dt="2026-10-09T13:19:41.894" v="3459" actId="478"/>
          <ac:graphicFrameMkLst>
            <pc:docMk/>
            <pc:sldMk cId="436799271" sldId="2142533555"/>
            <ac:graphicFrameMk id="4" creationId="{5E3711B9-2EB5-F666-3393-3EA748113314}"/>
          </ac:graphicFrameMkLst>
        </pc:graphicFrameChg>
      </pc:sldChg>
      <pc:sldChg chg="add del">
        <pc:chgData name="Karen Bundgaard Brandt" userId="fc74fd0a-fb9a-452c-a8ee-2e942304516f" providerId="ADAL" clId="{6E506A05-93B6-4351-8B07-90FDAF9AE70B}" dt="2026-10-09T13:07:50.791" v="3010" actId="47"/>
        <pc:sldMkLst>
          <pc:docMk/>
          <pc:sldMk cId="675774778" sldId="2142533555"/>
        </pc:sldMkLst>
      </pc:sldChg>
      <pc:sldChg chg="addSp delSp add del mod">
        <pc:chgData name="Karen Bundgaard Brandt" userId="fc74fd0a-fb9a-452c-a8ee-2e942304516f" providerId="ADAL" clId="{6E506A05-93B6-4351-8B07-90FDAF9AE70B}" dt="2026-10-09T13:25:08.734" v="3491" actId="47"/>
        <pc:sldMkLst>
          <pc:docMk/>
          <pc:sldMk cId="0" sldId="2142533556"/>
        </pc:sldMkLst>
        <pc:spChg chg="add del">
          <ac:chgData name="Karen Bundgaard Brandt" userId="fc74fd0a-fb9a-452c-a8ee-2e942304516f" providerId="ADAL" clId="{6E506A05-93B6-4351-8B07-90FDAF9AE70B}" dt="2026-10-09T13:20:37.330" v="3465" actId="21"/>
          <ac:spMkLst>
            <pc:docMk/>
            <pc:sldMk cId="0" sldId="2142533556"/>
            <ac:spMk id="7" creationId="{00000000-0000-0000-0000-000000000000}"/>
          </ac:spMkLst>
        </pc:spChg>
        <pc:spChg chg="add del">
          <ac:chgData name="Karen Bundgaard Brandt" userId="fc74fd0a-fb9a-452c-a8ee-2e942304516f" providerId="ADAL" clId="{6E506A05-93B6-4351-8B07-90FDAF9AE70B}" dt="2026-10-09T13:20:37.330" v="3465" actId="21"/>
          <ac:spMkLst>
            <pc:docMk/>
            <pc:sldMk cId="0" sldId="2142533556"/>
            <ac:spMk id="8" creationId="{00000000-0000-0000-0000-000000000000}"/>
          </ac:spMkLst>
        </pc:spChg>
        <pc:spChg chg="add del">
          <ac:chgData name="Karen Bundgaard Brandt" userId="fc74fd0a-fb9a-452c-a8ee-2e942304516f" providerId="ADAL" clId="{6E506A05-93B6-4351-8B07-90FDAF9AE70B}" dt="2026-10-09T13:20:37.330" v="3465" actId="21"/>
          <ac:spMkLst>
            <pc:docMk/>
            <pc:sldMk cId="0" sldId="2142533556"/>
            <ac:spMk id="10" creationId="{00000000-0000-0000-0000-000000000000}"/>
          </ac:spMkLst>
        </pc:spChg>
        <pc:spChg chg="add del">
          <ac:chgData name="Karen Bundgaard Brandt" userId="fc74fd0a-fb9a-452c-a8ee-2e942304516f" providerId="ADAL" clId="{6E506A05-93B6-4351-8B07-90FDAF9AE70B}" dt="2026-10-09T13:20:37.330" v="3465" actId="21"/>
          <ac:spMkLst>
            <pc:docMk/>
            <pc:sldMk cId="0" sldId="2142533556"/>
            <ac:spMk id="12" creationId="{00000000-0000-0000-0000-000000000000}"/>
          </ac:spMkLst>
        </pc:spChg>
        <pc:spChg chg="add del">
          <ac:chgData name="Karen Bundgaard Brandt" userId="fc74fd0a-fb9a-452c-a8ee-2e942304516f" providerId="ADAL" clId="{6E506A05-93B6-4351-8B07-90FDAF9AE70B}" dt="2026-10-09T13:20:37.330" v="3465" actId="21"/>
          <ac:spMkLst>
            <pc:docMk/>
            <pc:sldMk cId="0" sldId="2142533556"/>
            <ac:spMk id="14" creationId="{00000000-0000-0000-0000-000000000000}"/>
          </ac:spMkLst>
        </pc:spChg>
        <pc:spChg chg="add del">
          <ac:chgData name="Karen Bundgaard Brandt" userId="fc74fd0a-fb9a-452c-a8ee-2e942304516f" providerId="ADAL" clId="{6E506A05-93B6-4351-8B07-90FDAF9AE70B}" dt="2026-10-09T13:20:29.675" v="3464" actId="21"/>
          <ac:spMkLst>
            <pc:docMk/>
            <pc:sldMk cId="0" sldId="2142533556"/>
            <ac:spMk id="15" creationId="{00000000-0000-0000-0000-000000000000}"/>
          </ac:spMkLst>
        </pc:spChg>
        <pc:spChg chg="del">
          <ac:chgData name="Karen Bundgaard Brandt" userId="fc74fd0a-fb9a-452c-a8ee-2e942304516f" providerId="ADAL" clId="{6E506A05-93B6-4351-8B07-90FDAF9AE70B}" dt="2026-10-09T13:20:37.330" v="3465" actId="21"/>
          <ac:spMkLst>
            <pc:docMk/>
            <pc:sldMk cId="0" sldId="2142533556"/>
            <ac:spMk id="17" creationId="{00000000-0000-0000-0000-000000000000}"/>
          </ac:spMkLst>
        </pc:spChg>
        <pc:spChg chg="add del">
          <ac:chgData name="Karen Bundgaard Brandt" userId="fc74fd0a-fb9a-452c-a8ee-2e942304516f" providerId="ADAL" clId="{6E506A05-93B6-4351-8B07-90FDAF9AE70B}" dt="2026-10-09T13:20:29.675" v="3464" actId="21"/>
          <ac:spMkLst>
            <pc:docMk/>
            <pc:sldMk cId="0" sldId="2142533556"/>
            <ac:spMk id="18" creationId="{00000000-0000-0000-0000-000000000000}"/>
          </ac:spMkLst>
        </pc:spChg>
        <pc:spChg chg="add del">
          <ac:chgData name="Karen Bundgaard Brandt" userId="fc74fd0a-fb9a-452c-a8ee-2e942304516f" providerId="ADAL" clId="{6E506A05-93B6-4351-8B07-90FDAF9AE70B}" dt="2026-10-09T13:20:37.330" v="3465" actId="21"/>
          <ac:spMkLst>
            <pc:docMk/>
            <pc:sldMk cId="0" sldId="2142533556"/>
            <ac:spMk id="20" creationId="{00000000-0000-0000-0000-000000000000}"/>
          </ac:spMkLst>
        </pc:spChg>
        <pc:spChg chg="del">
          <ac:chgData name="Karen Bundgaard Brandt" userId="fc74fd0a-fb9a-452c-a8ee-2e942304516f" providerId="ADAL" clId="{6E506A05-93B6-4351-8B07-90FDAF9AE70B}" dt="2026-10-09T13:20:37.330" v="3465" actId="21"/>
          <ac:spMkLst>
            <pc:docMk/>
            <pc:sldMk cId="0" sldId="2142533556"/>
            <ac:spMk id="21" creationId="{00000000-0000-0000-0000-000000000000}"/>
          </ac:spMkLst>
        </pc:spChg>
        <pc:spChg chg="add del">
          <ac:chgData name="Karen Bundgaard Brandt" userId="fc74fd0a-fb9a-452c-a8ee-2e942304516f" providerId="ADAL" clId="{6E506A05-93B6-4351-8B07-90FDAF9AE70B}" dt="2026-10-09T13:20:29.675" v="3464" actId="21"/>
          <ac:spMkLst>
            <pc:docMk/>
            <pc:sldMk cId="0" sldId="2142533556"/>
            <ac:spMk id="22" creationId="{00000000-0000-0000-0000-000000000000}"/>
          </ac:spMkLst>
        </pc:spChg>
        <pc:spChg chg="add del">
          <ac:chgData name="Karen Bundgaard Brandt" userId="fc74fd0a-fb9a-452c-a8ee-2e942304516f" providerId="ADAL" clId="{6E506A05-93B6-4351-8B07-90FDAF9AE70B}" dt="2026-10-09T13:20:37.330" v="3465" actId="21"/>
          <ac:spMkLst>
            <pc:docMk/>
            <pc:sldMk cId="0" sldId="2142533556"/>
            <ac:spMk id="24" creationId="{00000000-0000-0000-0000-000000000000}"/>
          </ac:spMkLst>
        </pc:spChg>
        <pc:spChg chg="del">
          <ac:chgData name="Karen Bundgaard Brandt" userId="fc74fd0a-fb9a-452c-a8ee-2e942304516f" providerId="ADAL" clId="{6E506A05-93B6-4351-8B07-90FDAF9AE70B}" dt="2026-10-09T13:20:37.330" v="3465" actId="21"/>
          <ac:spMkLst>
            <pc:docMk/>
            <pc:sldMk cId="0" sldId="2142533556"/>
            <ac:spMk id="25" creationId="{00000000-0000-0000-0000-000000000000}"/>
          </ac:spMkLst>
        </pc:spChg>
      </pc:sldChg>
      <pc:sldChg chg="addSp modSp add mod">
        <pc:chgData name="Karen Bundgaard Brandt" userId="fc74fd0a-fb9a-452c-a8ee-2e942304516f" providerId="ADAL" clId="{6E506A05-93B6-4351-8B07-90FDAF9AE70B}" dt="2026-10-09T14:11:35.777" v="4147" actId="20577"/>
        <pc:sldMkLst>
          <pc:docMk/>
          <pc:sldMk cId="1941143521" sldId="2142533556"/>
        </pc:sldMkLst>
        <pc:spChg chg="add mod">
          <ac:chgData name="Karen Bundgaard Brandt" userId="fc74fd0a-fb9a-452c-a8ee-2e942304516f" providerId="ADAL" clId="{6E506A05-93B6-4351-8B07-90FDAF9AE70B}" dt="2026-10-09T13:58:56.177" v="4021" actId="20577"/>
          <ac:spMkLst>
            <pc:docMk/>
            <pc:sldMk cId="1941143521" sldId="2142533556"/>
            <ac:spMk id="2" creationId="{9CF3121A-49F1-ADBF-1558-E5A865046ACC}"/>
          </ac:spMkLst>
        </pc:spChg>
        <pc:spChg chg="mod">
          <ac:chgData name="Karen Bundgaard Brandt" userId="fc74fd0a-fb9a-452c-a8ee-2e942304516f" providerId="ADAL" clId="{6E506A05-93B6-4351-8B07-90FDAF9AE70B}" dt="2026-10-09T13:54:30.931" v="3986" actId="20577"/>
          <ac:spMkLst>
            <pc:docMk/>
            <pc:sldMk cId="1941143521" sldId="2142533556"/>
            <ac:spMk id="3" creationId="{D3D55B7B-A836-398A-0563-668FAD98CCB0}"/>
          </ac:spMkLst>
        </pc:spChg>
        <pc:spChg chg="mod">
          <ac:chgData name="Karen Bundgaard Brandt" userId="fc74fd0a-fb9a-452c-a8ee-2e942304516f" providerId="ADAL" clId="{6E506A05-93B6-4351-8B07-90FDAF9AE70B}" dt="2026-10-09T13:59:45.827" v="4033" actId="113"/>
          <ac:spMkLst>
            <pc:docMk/>
            <pc:sldMk cId="1941143521" sldId="2142533556"/>
            <ac:spMk id="6" creationId="{82CDA6B9-BC2F-72F7-5AFF-7398AC9B4CEF}"/>
          </ac:spMkLst>
        </pc:spChg>
        <pc:graphicFrameChg chg="mod modGraphic">
          <ac:chgData name="Karen Bundgaard Brandt" userId="fc74fd0a-fb9a-452c-a8ee-2e942304516f" providerId="ADAL" clId="{6E506A05-93B6-4351-8B07-90FDAF9AE70B}" dt="2026-10-09T14:11:35.777" v="4147" actId="20577"/>
          <ac:graphicFrameMkLst>
            <pc:docMk/>
            <pc:sldMk cId="1941143521" sldId="2142533556"/>
            <ac:graphicFrameMk id="5" creationId="{A7595F12-C00D-3367-5D70-792ECED35528}"/>
          </ac:graphicFrameMkLst>
        </pc:graphicFrameChg>
      </pc:sldChg>
      <pc:sldMasterChg chg="delSldLayout">
        <pc:chgData name="Karen Bundgaard Brandt" userId="fc74fd0a-fb9a-452c-a8ee-2e942304516f" providerId="ADAL" clId="{6E506A05-93B6-4351-8B07-90FDAF9AE70B}" dt="2026-10-09T13:25:08.734" v="3491" actId="47"/>
        <pc:sldMasterMkLst>
          <pc:docMk/>
          <pc:sldMasterMk cId="3408399400" sldId="2147483650"/>
        </pc:sldMasterMkLst>
        <pc:sldLayoutChg chg="del">
          <pc:chgData name="Karen Bundgaard Brandt" userId="fc74fd0a-fb9a-452c-a8ee-2e942304516f" providerId="ADAL" clId="{6E506A05-93B6-4351-8B07-90FDAF9AE70B}" dt="2026-10-09T13:25:08.734" v="3491" actId="47"/>
          <pc:sldLayoutMkLst>
            <pc:docMk/>
            <pc:sldMasterMk cId="3408399400" sldId="2147483650"/>
            <pc:sldLayoutMk cId="3946250506" sldId="2147483696"/>
          </pc:sldLayoutMkLst>
        </pc:sldLayoutChg>
      </pc:sldMasterChg>
    </pc:docChg>
  </pc:docChgLst>
</pc:chgInfo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hyperlink" Target="https://klcviborg.dk/grundskole/viborg-erhvervs-og-karrieremesse-2026" TargetMode="External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hyperlink" Target="https://klcviborg.dk/grundskole/viborg-erhvervs-og-karrieremesse-2026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15121A-E96D-4FF1-A5A4-743AA341461A}" type="doc">
      <dgm:prSet loTypeId="urn:microsoft.com/office/officeart/2005/8/layout/vList2" loCatId="list" qsTypeId="urn:microsoft.com/office/officeart/2005/8/quickstyle/simple1#4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55FC96DE-B5EF-432A-BE8C-FC6C040F981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da-DK" sz="2000" b="1" noProof="0" dirty="0"/>
            <a:t>Hvad: </a:t>
          </a:r>
          <a:br>
            <a:rPr lang="da-DK" sz="2000" b="1" noProof="0" dirty="0"/>
          </a:br>
          <a:r>
            <a:rPr lang="da-DK" sz="2000" b="0" noProof="0" dirty="0"/>
            <a:t>En messe, hvor mange virksomheder, uddannelser og andre er samlet</a:t>
          </a:r>
        </a:p>
      </dgm:t>
    </dgm:pt>
    <dgm:pt modelId="{354DA6ED-43F3-47BA-ABED-A787ADBE9F0C}" type="parTrans" cxnId="{1A6C07CE-213A-4FA6-9D2A-840F6A604A3D}">
      <dgm:prSet/>
      <dgm:spPr/>
      <dgm:t>
        <a:bodyPr/>
        <a:lstStyle/>
        <a:p>
          <a:endParaRPr lang="en-US" sz="2000"/>
        </a:p>
      </dgm:t>
    </dgm:pt>
    <dgm:pt modelId="{B87DECAA-A6EA-43F4-8377-054D3D7D58FF}" type="sibTrans" cxnId="{1A6C07CE-213A-4FA6-9D2A-840F6A604A3D}">
      <dgm:prSet/>
      <dgm:spPr/>
      <dgm:t>
        <a:bodyPr/>
        <a:lstStyle/>
        <a:p>
          <a:endParaRPr lang="en-US" sz="2000"/>
        </a:p>
      </dgm:t>
    </dgm:pt>
    <dgm:pt modelId="{2268550F-60E6-4861-A38A-1FB96FB9084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da-DK" sz="2000" b="1" noProof="0" dirty="0"/>
            <a:t>Hvorfor:</a:t>
          </a:r>
          <a:br>
            <a:rPr lang="da-DK" sz="2000" noProof="0" dirty="0"/>
          </a:br>
          <a:r>
            <a:rPr lang="da-DK" sz="2000" noProof="0" dirty="0"/>
            <a:t>For at du kan blive klogere på, hvilken uddannelse eller hvilket job, du kunne tænke dig.</a:t>
          </a:r>
        </a:p>
      </dgm:t>
    </dgm:pt>
    <dgm:pt modelId="{CD85A40E-443D-444D-A2AE-A04B538EC8E7}" type="parTrans" cxnId="{8CA157D1-16AA-41C9-8F6C-23A5F197B611}">
      <dgm:prSet/>
      <dgm:spPr/>
      <dgm:t>
        <a:bodyPr/>
        <a:lstStyle/>
        <a:p>
          <a:endParaRPr lang="en-US" sz="2000"/>
        </a:p>
      </dgm:t>
    </dgm:pt>
    <dgm:pt modelId="{7F624B34-45B5-4E64-A0F8-13F8BF1DDED8}" type="sibTrans" cxnId="{8CA157D1-16AA-41C9-8F6C-23A5F197B611}">
      <dgm:prSet/>
      <dgm:spPr/>
      <dgm:t>
        <a:bodyPr/>
        <a:lstStyle/>
        <a:p>
          <a:endParaRPr lang="en-US" sz="2000"/>
        </a:p>
      </dgm:t>
    </dgm:pt>
    <dgm:pt modelId="{70B06976-6CDC-47F8-955B-43BD50885B1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da-DK" sz="2000" b="1" noProof="0" dirty="0"/>
            <a:t>Hvornår: </a:t>
          </a:r>
          <a:br>
            <a:rPr lang="da-DK" sz="2000" b="1" noProof="0" dirty="0"/>
          </a:br>
          <a:r>
            <a:rPr lang="da-DK" sz="2000" noProof="0" dirty="0"/>
            <a:t>Onsdag den 4. november, kl. 09.00–16.00 (Din lærer ved, hvornår I besøger messen)</a:t>
          </a:r>
        </a:p>
      </dgm:t>
    </dgm:pt>
    <dgm:pt modelId="{429D8FCB-A94D-4F99-8101-F9D9764AD53B}" type="parTrans" cxnId="{D731E2AD-444B-4DC6-B510-D60BA4F43D34}">
      <dgm:prSet/>
      <dgm:spPr/>
      <dgm:t>
        <a:bodyPr/>
        <a:lstStyle/>
        <a:p>
          <a:endParaRPr lang="en-US" sz="2000"/>
        </a:p>
      </dgm:t>
    </dgm:pt>
    <dgm:pt modelId="{D2C986EC-B81D-45DD-B5B1-A7C5E8B230A7}" type="sibTrans" cxnId="{D731E2AD-444B-4DC6-B510-D60BA4F43D34}">
      <dgm:prSet/>
      <dgm:spPr/>
      <dgm:t>
        <a:bodyPr/>
        <a:lstStyle/>
        <a:p>
          <a:endParaRPr lang="en-US" sz="2000"/>
        </a:p>
      </dgm:t>
    </dgm:pt>
    <dgm:pt modelId="{F6ED22D8-E05A-456E-B05B-DC93C66897C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da-DK" sz="2000" b="1" noProof="0" dirty="0"/>
            <a:t>Med hvem:</a:t>
          </a:r>
          <a:br>
            <a:rPr lang="da-DK" sz="2000" noProof="0" dirty="0"/>
          </a:br>
          <a:r>
            <a:rPr lang="da-DK" sz="2000" noProof="0" dirty="0"/>
            <a:t>Sammen med andre unge fra Viborg Kommune, deres klasser og lærer</a:t>
          </a:r>
        </a:p>
      </dgm:t>
    </dgm:pt>
    <dgm:pt modelId="{C42CA94B-385E-44D8-BAE5-B3C5563BF122}" type="parTrans" cxnId="{F697C6D0-38D4-413F-BE2C-B93E6A877C3C}">
      <dgm:prSet/>
      <dgm:spPr/>
      <dgm:t>
        <a:bodyPr/>
        <a:lstStyle/>
        <a:p>
          <a:endParaRPr lang="en-US" sz="2000"/>
        </a:p>
      </dgm:t>
    </dgm:pt>
    <dgm:pt modelId="{52EB0CC5-0DE8-4095-BD69-7ECE03B3ABE9}" type="sibTrans" cxnId="{F697C6D0-38D4-413F-BE2C-B93E6A877C3C}">
      <dgm:prSet/>
      <dgm:spPr/>
      <dgm:t>
        <a:bodyPr/>
        <a:lstStyle/>
        <a:p>
          <a:endParaRPr lang="en-US" sz="2000"/>
        </a:p>
      </dgm:t>
    </dgm:pt>
    <dgm:pt modelId="{18DF0732-E8D6-415E-ADF2-26303F763B2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da-DK" sz="2000" b="1" noProof="0" dirty="0"/>
            <a:t>Hvor: </a:t>
          </a:r>
          <a:br>
            <a:rPr lang="da-DK" sz="2000" b="1" noProof="0" dirty="0"/>
          </a:br>
          <a:r>
            <a:rPr lang="da-DK" sz="2000" noProof="0" dirty="0"/>
            <a:t>Tinghallen i Viborg</a:t>
          </a:r>
        </a:p>
      </dgm:t>
    </dgm:pt>
    <dgm:pt modelId="{57E20559-93D3-488D-9574-006712F09ED8}" type="parTrans" cxnId="{F16B4F9E-72A5-40B4-B9C2-BCF922FC865D}">
      <dgm:prSet/>
      <dgm:spPr/>
      <dgm:t>
        <a:bodyPr/>
        <a:lstStyle/>
        <a:p>
          <a:endParaRPr lang="da-DK" sz="2000"/>
        </a:p>
      </dgm:t>
    </dgm:pt>
    <dgm:pt modelId="{F2A37D83-56CF-4580-95D9-3651C52C4482}" type="sibTrans" cxnId="{F16B4F9E-72A5-40B4-B9C2-BCF922FC865D}">
      <dgm:prSet/>
      <dgm:spPr/>
      <dgm:t>
        <a:bodyPr/>
        <a:lstStyle/>
        <a:p>
          <a:endParaRPr lang="da-DK" sz="2000"/>
        </a:p>
      </dgm:t>
    </dgm:pt>
    <dgm:pt modelId="{8972009D-2D2F-4017-8AA7-780419E28097}" type="pres">
      <dgm:prSet presAssocID="{AD15121A-E96D-4FF1-A5A4-743AA341461A}" presName="linear" presStyleCnt="0">
        <dgm:presLayoutVars>
          <dgm:animLvl val="lvl"/>
          <dgm:resizeHandles val="exact"/>
        </dgm:presLayoutVars>
      </dgm:prSet>
      <dgm:spPr/>
    </dgm:pt>
    <dgm:pt modelId="{CDD4178F-3764-4DCD-89B5-25FC6411B405}" type="pres">
      <dgm:prSet presAssocID="{55FC96DE-B5EF-432A-BE8C-FC6C040F981D}" presName="parentText" presStyleLbl="node1" presStyleIdx="0" presStyleCnt="5" custLinFactY="-48659" custLinFactNeighborY="-100000">
        <dgm:presLayoutVars>
          <dgm:chMax val="0"/>
          <dgm:bulletEnabled val="1"/>
        </dgm:presLayoutVars>
      </dgm:prSet>
      <dgm:spPr/>
    </dgm:pt>
    <dgm:pt modelId="{AC655913-DEAE-4DB5-863E-425BED8831B4}" type="pres">
      <dgm:prSet presAssocID="{B87DECAA-A6EA-43F4-8377-054D3D7D58FF}" presName="spacer" presStyleCnt="0"/>
      <dgm:spPr/>
    </dgm:pt>
    <dgm:pt modelId="{6291A5C4-BFFD-42F5-B9EC-59ACD90ACDCF}" type="pres">
      <dgm:prSet presAssocID="{2268550F-60E6-4861-A38A-1FB96FB90847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C1623F82-994E-438A-BF3A-EA91BF609238}" type="pres">
      <dgm:prSet presAssocID="{7F624B34-45B5-4E64-A0F8-13F8BF1DDED8}" presName="spacer" presStyleCnt="0"/>
      <dgm:spPr/>
    </dgm:pt>
    <dgm:pt modelId="{6EB280A8-7FD2-4D1E-BE63-21AABE45891E}" type="pres">
      <dgm:prSet presAssocID="{18DF0732-E8D6-415E-ADF2-26303F763B22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9855DC63-326A-47B4-80E3-23B88DD6D3B8}" type="pres">
      <dgm:prSet presAssocID="{F2A37D83-56CF-4580-95D9-3651C52C4482}" presName="spacer" presStyleCnt="0"/>
      <dgm:spPr/>
    </dgm:pt>
    <dgm:pt modelId="{06759147-4A79-4B99-A2D7-6960FE59EFC8}" type="pres">
      <dgm:prSet presAssocID="{70B06976-6CDC-47F8-955B-43BD50885B16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C4AD9B18-8BFF-48D0-80FC-4D5AD1B99076}" type="pres">
      <dgm:prSet presAssocID="{D2C986EC-B81D-45DD-B5B1-A7C5E8B230A7}" presName="spacer" presStyleCnt="0"/>
      <dgm:spPr/>
    </dgm:pt>
    <dgm:pt modelId="{2B866F23-F27F-4BD8-B994-0CE0C8E715AE}" type="pres">
      <dgm:prSet presAssocID="{F6ED22D8-E05A-456E-B05B-DC93C66897C5}" presName="parentText" presStyleLbl="node1" presStyleIdx="4" presStyleCnt="5" custLinFactNeighborX="-24669" custLinFactNeighborY="30411">
        <dgm:presLayoutVars>
          <dgm:chMax val="0"/>
          <dgm:bulletEnabled val="1"/>
        </dgm:presLayoutVars>
      </dgm:prSet>
      <dgm:spPr/>
    </dgm:pt>
  </dgm:ptLst>
  <dgm:cxnLst>
    <dgm:cxn modelId="{DC4A9A1C-2612-4AC5-BDF7-01142BD7F3B9}" type="presOf" srcId="{F6ED22D8-E05A-456E-B05B-DC93C66897C5}" destId="{2B866F23-F27F-4BD8-B994-0CE0C8E715AE}" srcOrd="0" destOrd="0" presId="urn:microsoft.com/office/officeart/2005/8/layout/vList2"/>
    <dgm:cxn modelId="{E101245D-D5CF-4408-BBCC-D13AC8B57D05}" type="presOf" srcId="{70B06976-6CDC-47F8-955B-43BD50885B16}" destId="{06759147-4A79-4B99-A2D7-6960FE59EFC8}" srcOrd="0" destOrd="0" presId="urn:microsoft.com/office/officeart/2005/8/layout/vList2"/>
    <dgm:cxn modelId="{D383626F-996E-4254-A1AA-4E405DF01A73}" type="presOf" srcId="{2268550F-60E6-4861-A38A-1FB96FB90847}" destId="{6291A5C4-BFFD-42F5-B9EC-59ACD90ACDCF}" srcOrd="0" destOrd="0" presId="urn:microsoft.com/office/officeart/2005/8/layout/vList2"/>
    <dgm:cxn modelId="{4411E050-24AA-40FB-A332-2E818F6A0800}" type="presOf" srcId="{18DF0732-E8D6-415E-ADF2-26303F763B22}" destId="{6EB280A8-7FD2-4D1E-BE63-21AABE45891E}" srcOrd="0" destOrd="0" presId="urn:microsoft.com/office/officeart/2005/8/layout/vList2"/>
    <dgm:cxn modelId="{1AFDB45A-0126-4A65-A0CD-62C8D0E8A162}" type="presOf" srcId="{55FC96DE-B5EF-432A-BE8C-FC6C040F981D}" destId="{CDD4178F-3764-4DCD-89B5-25FC6411B405}" srcOrd="0" destOrd="0" presId="urn:microsoft.com/office/officeart/2005/8/layout/vList2"/>
    <dgm:cxn modelId="{F16B4F9E-72A5-40B4-B9C2-BCF922FC865D}" srcId="{AD15121A-E96D-4FF1-A5A4-743AA341461A}" destId="{18DF0732-E8D6-415E-ADF2-26303F763B22}" srcOrd="2" destOrd="0" parTransId="{57E20559-93D3-488D-9574-006712F09ED8}" sibTransId="{F2A37D83-56CF-4580-95D9-3651C52C4482}"/>
    <dgm:cxn modelId="{D731E2AD-444B-4DC6-B510-D60BA4F43D34}" srcId="{AD15121A-E96D-4FF1-A5A4-743AA341461A}" destId="{70B06976-6CDC-47F8-955B-43BD50885B16}" srcOrd="3" destOrd="0" parTransId="{429D8FCB-A94D-4F99-8101-F9D9764AD53B}" sibTransId="{D2C986EC-B81D-45DD-B5B1-A7C5E8B230A7}"/>
    <dgm:cxn modelId="{1A6C07CE-213A-4FA6-9D2A-840F6A604A3D}" srcId="{AD15121A-E96D-4FF1-A5A4-743AA341461A}" destId="{55FC96DE-B5EF-432A-BE8C-FC6C040F981D}" srcOrd="0" destOrd="0" parTransId="{354DA6ED-43F3-47BA-ABED-A787ADBE9F0C}" sibTransId="{B87DECAA-A6EA-43F4-8377-054D3D7D58FF}"/>
    <dgm:cxn modelId="{F697C6D0-38D4-413F-BE2C-B93E6A877C3C}" srcId="{AD15121A-E96D-4FF1-A5A4-743AA341461A}" destId="{F6ED22D8-E05A-456E-B05B-DC93C66897C5}" srcOrd="4" destOrd="0" parTransId="{C42CA94B-385E-44D8-BAE5-B3C5563BF122}" sibTransId="{52EB0CC5-0DE8-4095-BD69-7ECE03B3ABE9}"/>
    <dgm:cxn modelId="{8CA157D1-16AA-41C9-8F6C-23A5F197B611}" srcId="{AD15121A-E96D-4FF1-A5A4-743AA341461A}" destId="{2268550F-60E6-4861-A38A-1FB96FB90847}" srcOrd="1" destOrd="0" parTransId="{CD85A40E-443D-444D-A2AE-A04B538EC8E7}" sibTransId="{7F624B34-45B5-4E64-A0F8-13F8BF1DDED8}"/>
    <dgm:cxn modelId="{A71C85E1-C356-442D-9EAF-E756A4BBA3AC}" type="presOf" srcId="{AD15121A-E96D-4FF1-A5A4-743AA341461A}" destId="{8972009D-2D2F-4017-8AA7-780419E28097}" srcOrd="0" destOrd="0" presId="urn:microsoft.com/office/officeart/2005/8/layout/vList2"/>
    <dgm:cxn modelId="{8A7C8B73-6718-4AD2-A191-3636C0280135}" type="presParOf" srcId="{8972009D-2D2F-4017-8AA7-780419E28097}" destId="{CDD4178F-3764-4DCD-89B5-25FC6411B405}" srcOrd="0" destOrd="0" presId="urn:microsoft.com/office/officeart/2005/8/layout/vList2"/>
    <dgm:cxn modelId="{81F90CAB-A155-41EA-8131-E68895700C31}" type="presParOf" srcId="{8972009D-2D2F-4017-8AA7-780419E28097}" destId="{AC655913-DEAE-4DB5-863E-425BED8831B4}" srcOrd="1" destOrd="0" presId="urn:microsoft.com/office/officeart/2005/8/layout/vList2"/>
    <dgm:cxn modelId="{19A1391F-169E-483C-95DA-18D5954E1BA6}" type="presParOf" srcId="{8972009D-2D2F-4017-8AA7-780419E28097}" destId="{6291A5C4-BFFD-42F5-B9EC-59ACD90ACDCF}" srcOrd="2" destOrd="0" presId="urn:microsoft.com/office/officeart/2005/8/layout/vList2"/>
    <dgm:cxn modelId="{98BB7265-E146-4312-BFDA-CB5EE77BE8B9}" type="presParOf" srcId="{8972009D-2D2F-4017-8AA7-780419E28097}" destId="{C1623F82-994E-438A-BF3A-EA91BF609238}" srcOrd="3" destOrd="0" presId="urn:microsoft.com/office/officeart/2005/8/layout/vList2"/>
    <dgm:cxn modelId="{C62FEB96-E213-4C38-868A-190CC67A1AF8}" type="presParOf" srcId="{8972009D-2D2F-4017-8AA7-780419E28097}" destId="{6EB280A8-7FD2-4D1E-BE63-21AABE45891E}" srcOrd="4" destOrd="0" presId="urn:microsoft.com/office/officeart/2005/8/layout/vList2"/>
    <dgm:cxn modelId="{52BF5FC5-D5C8-4E6D-A047-20B4C626C7C7}" type="presParOf" srcId="{8972009D-2D2F-4017-8AA7-780419E28097}" destId="{9855DC63-326A-47B4-80E3-23B88DD6D3B8}" srcOrd="5" destOrd="0" presId="urn:microsoft.com/office/officeart/2005/8/layout/vList2"/>
    <dgm:cxn modelId="{B48C236E-2602-4EB1-B503-6745B9E46443}" type="presParOf" srcId="{8972009D-2D2F-4017-8AA7-780419E28097}" destId="{06759147-4A79-4B99-A2D7-6960FE59EFC8}" srcOrd="6" destOrd="0" presId="urn:microsoft.com/office/officeart/2005/8/layout/vList2"/>
    <dgm:cxn modelId="{5CD4AE0A-6C7B-4C7A-8B93-F8A8A2BE10DA}" type="presParOf" srcId="{8972009D-2D2F-4017-8AA7-780419E28097}" destId="{C4AD9B18-8BFF-48D0-80FC-4D5AD1B99076}" srcOrd="7" destOrd="0" presId="urn:microsoft.com/office/officeart/2005/8/layout/vList2"/>
    <dgm:cxn modelId="{4E34906F-2FA5-40EE-AA1C-D6797FCC723E}" type="presParOf" srcId="{8972009D-2D2F-4017-8AA7-780419E28097}" destId="{2B866F23-F27F-4BD8-B994-0CE0C8E715AE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D15121A-E96D-4FF1-A5A4-743AA341461A}" type="doc">
      <dgm:prSet loTypeId="urn:microsoft.com/office/officeart/2005/8/layout/vList2" loCatId="list" qsTypeId="urn:microsoft.com/office/officeart/2005/8/quickstyle/simple1#4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55FC96DE-B5EF-432A-BE8C-FC6C040F981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da-DK" sz="2000" b="1" noProof="0" dirty="0"/>
            <a:t>Overblik:</a:t>
          </a:r>
          <a:br>
            <a:rPr lang="da-DK" sz="2000" b="1" noProof="0" dirty="0"/>
          </a:br>
          <a:r>
            <a:rPr lang="da-DK" sz="2000" b="0" noProof="0" dirty="0"/>
            <a:t>Nederst på forløbsbeskrivelsen (link) findes et kort over messens forskellige stande</a:t>
          </a:r>
          <a:br>
            <a:rPr lang="da-DK" sz="2000" b="0" noProof="0" dirty="0"/>
          </a:br>
          <a:r>
            <a:rPr lang="da-DK" sz="2000" noProof="0" dirty="0">
              <a:hlinkClick xmlns:r="http://schemas.openxmlformats.org/officeDocument/2006/relationships" r:id="rId1"/>
            </a:rPr>
            <a:t>Viborg Erhvervs- og Karrieremesse 2026 | KLC Viborg</a:t>
          </a:r>
          <a:endParaRPr lang="da-DK" sz="2000" b="0" noProof="0" dirty="0"/>
        </a:p>
      </dgm:t>
    </dgm:pt>
    <dgm:pt modelId="{354DA6ED-43F3-47BA-ABED-A787ADBE9F0C}" type="parTrans" cxnId="{1A6C07CE-213A-4FA6-9D2A-840F6A604A3D}">
      <dgm:prSet/>
      <dgm:spPr/>
      <dgm:t>
        <a:bodyPr/>
        <a:lstStyle/>
        <a:p>
          <a:endParaRPr lang="en-US" sz="2000"/>
        </a:p>
      </dgm:t>
    </dgm:pt>
    <dgm:pt modelId="{B87DECAA-A6EA-43F4-8377-054D3D7D58FF}" type="sibTrans" cxnId="{1A6C07CE-213A-4FA6-9D2A-840F6A604A3D}">
      <dgm:prSet/>
      <dgm:spPr/>
      <dgm:t>
        <a:bodyPr/>
        <a:lstStyle/>
        <a:p>
          <a:endParaRPr lang="en-US" sz="2000"/>
        </a:p>
      </dgm:t>
    </dgm:pt>
    <dgm:pt modelId="{2268550F-60E6-4861-A38A-1FB96FB9084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da-DK" sz="2000" b="1" noProof="0" dirty="0"/>
            <a:t>Før messen</a:t>
          </a:r>
          <a:br>
            <a:rPr lang="da-DK" sz="2000" noProof="0" dirty="0"/>
          </a:br>
          <a:r>
            <a:rPr lang="da-DK" sz="2000" noProof="0" dirty="0"/>
            <a:t>Forbereder du og dine klassekammerater jer på at være nysgerrige</a:t>
          </a:r>
          <a:br>
            <a:rPr lang="da-DK" sz="2000" noProof="0" dirty="0"/>
          </a:br>
          <a:r>
            <a:rPr lang="da-DK" sz="2000" noProof="0" dirty="0"/>
            <a:t>Opgaverne findes på de næste sider⬇️</a:t>
          </a:r>
        </a:p>
      </dgm:t>
    </dgm:pt>
    <dgm:pt modelId="{CD85A40E-443D-444D-A2AE-A04B538EC8E7}" type="parTrans" cxnId="{8CA157D1-16AA-41C9-8F6C-23A5F197B611}">
      <dgm:prSet/>
      <dgm:spPr/>
      <dgm:t>
        <a:bodyPr/>
        <a:lstStyle/>
        <a:p>
          <a:endParaRPr lang="en-US" sz="2000"/>
        </a:p>
      </dgm:t>
    </dgm:pt>
    <dgm:pt modelId="{7F624B34-45B5-4E64-A0F8-13F8BF1DDED8}" type="sibTrans" cxnId="{8CA157D1-16AA-41C9-8F6C-23A5F197B611}">
      <dgm:prSet/>
      <dgm:spPr/>
      <dgm:t>
        <a:bodyPr/>
        <a:lstStyle/>
        <a:p>
          <a:endParaRPr lang="en-US" sz="2000"/>
        </a:p>
      </dgm:t>
    </dgm:pt>
    <dgm:pt modelId="{70B06976-6CDC-47F8-955B-43BD50885B1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da-DK" sz="2000" b="1" noProof="0" dirty="0"/>
            <a:t>Efter messen</a:t>
          </a:r>
          <a:br>
            <a:rPr lang="da-DK" sz="2000" b="1" noProof="0" dirty="0"/>
          </a:br>
          <a:r>
            <a:rPr lang="da-DK" sz="2000" noProof="0" dirty="0"/>
            <a:t>Fortæller du og din gruppe om det, I fandt ud af på messen</a:t>
          </a:r>
          <a:br>
            <a:rPr lang="da-DK" sz="2000" noProof="0" dirty="0"/>
          </a:br>
          <a:r>
            <a:rPr lang="da-DK" sz="2000" noProof="0" dirty="0"/>
            <a:t>Opgaverne findes på de næste sider⬇️</a:t>
          </a:r>
        </a:p>
      </dgm:t>
    </dgm:pt>
    <dgm:pt modelId="{429D8FCB-A94D-4F99-8101-F9D9764AD53B}" type="parTrans" cxnId="{D731E2AD-444B-4DC6-B510-D60BA4F43D34}">
      <dgm:prSet/>
      <dgm:spPr/>
      <dgm:t>
        <a:bodyPr/>
        <a:lstStyle/>
        <a:p>
          <a:endParaRPr lang="en-US" sz="2000"/>
        </a:p>
      </dgm:t>
    </dgm:pt>
    <dgm:pt modelId="{D2C986EC-B81D-45DD-B5B1-A7C5E8B230A7}" type="sibTrans" cxnId="{D731E2AD-444B-4DC6-B510-D60BA4F43D34}">
      <dgm:prSet/>
      <dgm:spPr/>
      <dgm:t>
        <a:bodyPr/>
        <a:lstStyle/>
        <a:p>
          <a:endParaRPr lang="en-US" sz="2000"/>
        </a:p>
      </dgm:t>
    </dgm:pt>
    <dgm:pt modelId="{18DF0732-E8D6-415E-ADF2-26303F763B2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da-DK" sz="2000" b="1" noProof="0" dirty="0"/>
            <a:t>Under messen</a:t>
          </a:r>
          <a:br>
            <a:rPr lang="da-DK" sz="2000" b="1" noProof="0" dirty="0"/>
          </a:br>
          <a:r>
            <a:rPr lang="da-DK" sz="2000" b="0" noProof="0" dirty="0"/>
            <a:t>Besøger du og din gruppe min. 3 stande (som I har aftalt på forhånd)</a:t>
          </a:r>
          <a:br>
            <a:rPr lang="da-DK" sz="2000" b="0" noProof="0" dirty="0"/>
          </a:br>
          <a:r>
            <a:rPr lang="da-DK" sz="2000" noProof="0" dirty="0"/>
            <a:t>Opgaverne findes på de næste sider⬇️</a:t>
          </a:r>
          <a:endParaRPr lang="da-DK" sz="2000" b="0" noProof="0" dirty="0"/>
        </a:p>
      </dgm:t>
    </dgm:pt>
    <dgm:pt modelId="{57E20559-93D3-488D-9574-006712F09ED8}" type="parTrans" cxnId="{F16B4F9E-72A5-40B4-B9C2-BCF922FC865D}">
      <dgm:prSet/>
      <dgm:spPr/>
      <dgm:t>
        <a:bodyPr/>
        <a:lstStyle/>
        <a:p>
          <a:endParaRPr lang="da-DK" sz="2000"/>
        </a:p>
      </dgm:t>
    </dgm:pt>
    <dgm:pt modelId="{F2A37D83-56CF-4580-95D9-3651C52C4482}" type="sibTrans" cxnId="{F16B4F9E-72A5-40B4-B9C2-BCF922FC865D}">
      <dgm:prSet/>
      <dgm:spPr/>
      <dgm:t>
        <a:bodyPr/>
        <a:lstStyle/>
        <a:p>
          <a:endParaRPr lang="da-DK" sz="2000"/>
        </a:p>
      </dgm:t>
    </dgm:pt>
    <dgm:pt modelId="{8972009D-2D2F-4017-8AA7-780419E28097}" type="pres">
      <dgm:prSet presAssocID="{AD15121A-E96D-4FF1-A5A4-743AA341461A}" presName="linear" presStyleCnt="0">
        <dgm:presLayoutVars>
          <dgm:animLvl val="lvl"/>
          <dgm:resizeHandles val="exact"/>
        </dgm:presLayoutVars>
      </dgm:prSet>
      <dgm:spPr/>
    </dgm:pt>
    <dgm:pt modelId="{CDD4178F-3764-4DCD-89B5-25FC6411B405}" type="pres">
      <dgm:prSet presAssocID="{55FC96DE-B5EF-432A-BE8C-FC6C040F981D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AC655913-DEAE-4DB5-863E-425BED8831B4}" type="pres">
      <dgm:prSet presAssocID="{B87DECAA-A6EA-43F4-8377-054D3D7D58FF}" presName="spacer" presStyleCnt="0"/>
      <dgm:spPr/>
    </dgm:pt>
    <dgm:pt modelId="{6291A5C4-BFFD-42F5-B9EC-59ACD90ACDCF}" type="pres">
      <dgm:prSet presAssocID="{2268550F-60E6-4861-A38A-1FB96FB90847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1623F82-994E-438A-BF3A-EA91BF609238}" type="pres">
      <dgm:prSet presAssocID="{7F624B34-45B5-4E64-A0F8-13F8BF1DDED8}" presName="spacer" presStyleCnt="0"/>
      <dgm:spPr/>
    </dgm:pt>
    <dgm:pt modelId="{6EB280A8-7FD2-4D1E-BE63-21AABE45891E}" type="pres">
      <dgm:prSet presAssocID="{18DF0732-E8D6-415E-ADF2-26303F763B2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855DC63-326A-47B4-80E3-23B88DD6D3B8}" type="pres">
      <dgm:prSet presAssocID="{F2A37D83-56CF-4580-95D9-3651C52C4482}" presName="spacer" presStyleCnt="0"/>
      <dgm:spPr/>
    </dgm:pt>
    <dgm:pt modelId="{06759147-4A79-4B99-A2D7-6960FE59EFC8}" type="pres">
      <dgm:prSet presAssocID="{70B06976-6CDC-47F8-955B-43BD50885B16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E101245D-D5CF-4408-BBCC-D13AC8B57D05}" type="presOf" srcId="{70B06976-6CDC-47F8-955B-43BD50885B16}" destId="{06759147-4A79-4B99-A2D7-6960FE59EFC8}" srcOrd="0" destOrd="0" presId="urn:microsoft.com/office/officeart/2005/8/layout/vList2"/>
    <dgm:cxn modelId="{D383626F-996E-4254-A1AA-4E405DF01A73}" type="presOf" srcId="{2268550F-60E6-4861-A38A-1FB96FB90847}" destId="{6291A5C4-BFFD-42F5-B9EC-59ACD90ACDCF}" srcOrd="0" destOrd="0" presId="urn:microsoft.com/office/officeart/2005/8/layout/vList2"/>
    <dgm:cxn modelId="{4411E050-24AA-40FB-A332-2E818F6A0800}" type="presOf" srcId="{18DF0732-E8D6-415E-ADF2-26303F763B22}" destId="{6EB280A8-7FD2-4D1E-BE63-21AABE45891E}" srcOrd="0" destOrd="0" presId="urn:microsoft.com/office/officeart/2005/8/layout/vList2"/>
    <dgm:cxn modelId="{1AFDB45A-0126-4A65-A0CD-62C8D0E8A162}" type="presOf" srcId="{55FC96DE-B5EF-432A-BE8C-FC6C040F981D}" destId="{CDD4178F-3764-4DCD-89B5-25FC6411B405}" srcOrd="0" destOrd="0" presId="urn:microsoft.com/office/officeart/2005/8/layout/vList2"/>
    <dgm:cxn modelId="{F16B4F9E-72A5-40B4-B9C2-BCF922FC865D}" srcId="{AD15121A-E96D-4FF1-A5A4-743AA341461A}" destId="{18DF0732-E8D6-415E-ADF2-26303F763B22}" srcOrd="2" destOrd="0" parTransId="{57E20559-93D3-488D-9574-006712F09ED8}" sibTransId="{F2A37D83-56CF-4580-95D9-3651C52C4482}"/>
    <dgm:cxn modelId="{D731E2AD-444B-4DC6-B510-D60BA4F43D34}" srcId="{AD15121A-E96D-4FF1-A5A4-743AA341461A}" destId="{70B06976-6CDC-47F8-955B-43BD50885B16}" srcOrd="3" destOrd="0" parTransId="{429D8FCB-A94D-4F99-8101-F9D9764AD53B}" sibTransId="{D2C986EC-B81D-45DD-B5B1-A7C5E8B230A7}"/>
    <dgm:cxn modelId="{1A6C07CE-213A-4FA6-9D2A-840F6A604A3D}" srcId="{AD15121A-E96D-4FF1-A5A4-743AA341461A}" destId="{55FC96DE-B5EF-432A-BE8C-FC6C040F981D}" srcOrd="0" destOrd="0" parTransId="{354DA6ED-43F3-47BA-ABED-A787ADBE9F0C}" sibTransId="{B87DECAA-A6EA-43F4-8377-054D3D7D58FF}"/>
    <dgm:cxn modelId="{8CA157D1-16AA-41C9-8F6C-23A5F197B611}" srcId="{AD15121A-E96D-4FF1-A5A4-743AA341461A}" destId="{2268550F-60E6-4861-A38A-1FB96FB90847}" srcOrd="1" destOrd="0" parTransId="{CD85A40E-443D-444D-A2AE-A04B538EC8E7}" sibTransId="{7F624B34-45B5-4E64-A0F8-13F8BF1DDED8}"/>
    <dgm:cxn modelId="{A71C85E1-C356-442D-9EAF-E756A4BBA3AC}" type="presOf" srcId="{AD15121A-E96D-4FF1-A5A4-743AA341461A}" destId="{8972009D-2D2F-4017-8AA7-780419E28097}" srcOrd="0" destOrd="0" presId="urn:microsoft.com/office/officeart/2005/8/layout/vList2"/>
    <dgm:cxn modelId="{8A7C8B73-6718-4AD2-A191-3636C0280135}" type="presParOf" srcId="{8972009D-2D2F-4017-8AA7-780419E28097}" destId="{CDD4178F-3764-4DCD-89B5-25FC6411B405}" srcOrd="0" destOrd="0" presId="urn:microsoft.com/office/officeart/2005/8/layout/vList2"/>
    <dgm:cxn modelId="{81F90CAB-A155-41EA-8131-E68895700C31}" type="presParOf" srcId="{8972009D-2D2F-4017-8AA7-780419E28097}" destId="{AC655913-DEAE-4DB5-863E-425BED8831B4}" srcOrd="1" destOrd="0" presId="urn:microsoft.com/office/officeart/2005/8/layout/vList2"/>
    <dgm:cxn modelId="{19A1391F-169E-483C-95DA-18D5954E1BA6}" type="presParOf" srcId="{8972009D-2D2F-4017-8AA7-780419E28097}" destId="{6291A5C4-BFFD-42F5-B9EC-59ACD90ACDCF}" srcOrd="2" destOrd="0" presId="urn:microsoft.com/office/officeart/2005/8/layout/vList2"/>
    <dgm:cxn modelId="{98BB7265-E146-4312-BFDA-CB5EE77BE8B9}" type="presParOf" srcId="{8972009D-2D2F-4017-8AA7-780419E28097}" destId="{C1623F82-994E-438A-BF3A-EA91BF609238}" srcOrd="3" destOrd="0" presId="urn:microsoft.com/office/officeart/2005/8/layout/vList2"/>
    <dgm:cxn modelId="{C62FEB96-E213-4C38-868A-190CC67A1AF8}" type="presParOf" srcId="{8972009D-2D2F-4017-8AA7-780419E28097}" destId="{6EB280A8-7FD2-4D1E-BE63-21AABE45891E}" srcOrd="4" destOrd="0" presId="urn:microsoft.com/office/officeart/2005/8/layout/vList2"/>
    <dgm:cxn modelId="{52BF5FC5-D5C8-4E6D-A047-20B4C626C7C7}" type="presParOf" srcId="{8972009D-2D2F-4017-8AA7-780419E28097}" destId="{9855DC63-326A-47B4-80E3-23B88DD6D3B8}" srcOrd="5" destOrd="0" presId="urn:microsoft.com/office/officeart/2005/8/layout/vList2"/>
    <dgm:cxn modelId="{B48C236E-2602-4EB1-B503-6745B9E46443}" type="presParOf" srcId="{8972009D-2D2F-4017-8AA7-780419E28097}" destId="{06759147-4A79-4B99-A2D7-6960FE59EFC8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D15121A-E96D-4FF1-A5A4-743AA341461A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268550F-60E6-4861-A38A-1FB96FB90847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da-DK" sz="2000" b="1" noProof="0" dirty="0"/>
            <a:t>2) TEKNOLOGIEN</a:t>
          </a:r>
          <a:br>
            <a:rPr lang="da-DK" sz="2000" noProof="0" dirty="0"/>
          </a:br>
          <a:r>
            <a:rPr lang="en-US" sz="2000" b="0" i="0" u="none" dirty="0" err="1"/>
            <a:t>Hvordan</a:t>
          </a:r>
          <a:r>
            <a:rPr lang="en-US" sz="2000" b="0" i="0" u="none" dirty="0"/>
            <a:t> </a:t>
          </a:r>
          <a:r>
            <a:rPr lang="en-US" sz="2000" b="0" i="0" u="none" dirty="0" err="1"/>
            <a:t>indgår</a:t>
          </a:r>
          <a:r>
            <a:rPr lang="en-US" sz="2000" b="0" i="0" u="none" dirty="0"/>
            <a:t> AI eller anden </a:t>
          </a:r>
          <a:r>
            <a:rPr lang="en-US" sz="2000" b="0" i="0" u="none" dirty="0" err="1"/>
            <a:t>teknologi</a:t>
          </a:r>
          <a:r>
            <a:rPr lang="en-US" sz="2000" b="0" i="0" u="none" dirty="0"/>
            <a:t>?</a:t>
          </a:r>
          <a:r>
            <a:rPr lang="da-DK" sz="2000" b="0" i="0" dirty="0"/>
            <a:t>​</a:t>
          </a:r>
          <a:endParaRPr lang="da-DK" sz="2000" noProof="0" dirty="0"/>
        </a:p>
      </dgm:t>
    </dgm:pt>
    <dgm:pt modelId="{CD85A40E-443D-444D-A2AE-A04B538EC8E7}" type="parTrans" cxnId="{8CA157D1-16AA-41C9-8F6C-23A5F197B611}">
      <dgm:prSet/>
      <dgm:spPr/>
      <dgm:t>
        <a:bodyPr/>
        <a:lstStyle/>
        <a:p>
          <a:endParaRPr lang="en-US" sz="2000"/>
        </a:p>
      </dgm:t>
    </dgm:pt>
    <dgm:pt modelId="{7F624B34-45B5-4E64-A0F8-13F8BF1DDED8}" type="sibTrans" cxnId="{8CA157D1-16AA-41C9-8F6C-23A5F197B611}">
      <dgm:prSet/>
      <dgm:spPr/>
      <dgm:t>
        <a:bodyPr/>
        <a:lstStyle/>
        <a:p>
          <a:endParaRPr lang="en-US" sz="2000"/>
        </a:p>
      </dgm:t>
    </dgm:pt>
    <dgm:pt modelId="{70B06976-6CDC-47F8-955B-43BD50885B16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da-DK" sz="2000" b="1" noProof="0" dirty="0"/>
            <a:t>4) MULIGHEDEN </a:t>
          </a:r>
          <a:br>
            <a:rPr lang="da-DK" sz="2000" b="1" noProof="0" dirty="0"/>
          </a:br>
          <a:r>
            <a:rPr lang="en-US" sz="2000" b="0" i="0" u="none" dirty="0" err="1"/>
            <a:t>Hvilken</a:t>
          </a:r>
          <a:r>
            <a:rPr lang="en-US" sz="2000" b="0" i="0" u="none" dirty="0"/>
            <a:t> job- eller </a:t>
          </a:r>
          <a:r>
            <a:rPr lang="en-US" sz="2000" b="0" i="0" u="none" dirty="0" err="1"/>
            <a:t>uddannelsesmulighed</a:t>
          </a:r>
          <a:r>
            <a:rPr lang="en-US" sz="2000" b="0" i="0" u="none" dirty="0"/>
            <a:t> </a:t>
          </a:r>
          <a:r>
            <a:rPr lang="en-US" sz="2000" b="0" i="0" u="none" dirty="0" err="1"/>
            <a:t>opdagede</a:t>
          </a:r>
          <a:r>
            <a:rPr lang="en-US" sz="2000" b="0" i="0" u="none" dirty="0"/>
            <a:t> I?</a:t>
          </a:r>
          <a:r>
            <a:rPr lang="da-DK" sz="2000" b="0" i="0" dirty="0"/>
            <a:t>​</a:t>
          </a:r>
          <a:endParaRPr lang="da-DK" sz="2000" noProof="0" dirty="0"/>
        </a:p>
      </dgm:t>
    </dgm:pt>
    <dgm:pt modelId="{429D8FCB-A94D-4F99-8101-F9D9764AD53B}" type="parTrans" cxnId="{D731E2AD-444B-4DC6-B510-D60BA4F43D34}">
      <dgm:prSet/>
      <dgm:spPr/>
      <dgm:t>
        <a:bodyPr/>
        <a:lstStyle/>
        <a:p>
          <a:endParaRPr lang="en-US" sz="2000"/>
        </a:p>
      </dgm:t>
    </dgm:pt>
    <dgm:pt modelId="{D2C986EC-B81D-45DD-B5B1-A7C5E8B230A7}" type="sibTrans" cxnId="{D731E2AD-444B-4DC6-B510-D60BA4F43D34}">
      <dgm:prSet/>
      <dgm:spPr/>
      <dgm:t>
        <a:bodyPr/>
        <a:lstStyle/>
        <a:p>
          <a:endParaRPr lang="en-US" sz="2000"/>
        </a:p>
      </dgm:t>
    </dgm:pt>
    <dgm:pt modelId="{18DF0732-E8D6-415E-ADF2-26303F763B22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da-DK" sz="2000" b="1" noProof="0" dirty="0"/>
            <a:t>3) MENNESKET</a:t>
          </a:r>
          <a:br>
            <a:rPr lang="da-DK" sz="2000" b="1" noProof="0" dirty="0"/>
          </a:br>
          <a:r>
            <a:rPr lang="en-US" sz="2000" b="0" i="0" u="none" dirty="0" err="1"/>
            <a:t>Hvad</a:t>
          </a:r>
          <a:r>
            <a:rPr lang="en-US" sz="2000" b="0" i="0" u="none" dirty="0"/>
            <a:t> </a:t>
          </a:r>
          <a:r>
            <a:rPr lang="en-US" sz="2000" b="0" i="0" u="none" dirty="0" err="1"/>
            <a:t>skal</a:t>
          </a:r>
          <a:r>
            <a:rPr lang="en-US" sz="2000" b="0" i="0" u="none" dirty="0"/>
            <a:t> </a:t>
          </a:r>
          <a:r>
            <a:rPr lang="en-US" sz="2000" b="0" i="0" u="none" dirty="0" err="1"/>
            <a:t>mennesker</a:t>
          </a:r>
          <a:r>
            <a:rPr lang="en-US" sz="2000" b="0" i="0" u="none" dirty="0"/>
            <a:t> </a:t>
          </a:r>
          <a:r>
            <a:rPr lang="en-US" sz="2000" b="0" i="0" u="none" dirty="0" err="1"/>
            <a:t>fortsat</a:t>
          </a:r>
          <a:r>
            <a:rPr lang="en-US" sz="2000" b="0" i="0" u="none" dirty="0"/>
            <a:t> </a:t>
          </a:r>
          <a:r>
            <a:rPr lang="en-US" sz="2000" b="0" i="0" u="none" dirty="0" err="1"/>
            <a:t>kunne</a:t>
          </a:r>
          <a:r>
            <a:rPr lang="en-US" sz="2000" b="0" i="0" u="none" dirty="0"/>
            <a:t>?</a:t>
          </a:r>
          <a:r>
            <a:rPr lang="da-DK" sz="2000" b="0" i="0" dirty="0"/>
            <a:t>​</a:t>
          </a:r>
          <a:endParaRPr lang="da-DK" sz="2000" noProof="0" dirty="0"/>
        </a:p>
      </dgm:t>
    </dgm:pt>
    <dgm:pt modelId="{57E20559-93D3-488D-9574-006712F09ED8}" type="parTrans" cxnId="{F16B4F9E-72A5-40B4-B9C2-BCF922FC865D}">
      <dgm:prSet/>
      <dgm:spPr/>
      <dgm:t>
        <a:bodyPr/>
        <a:lstStyle/>
        <a:p>
          <a:endParaRPr lang="da-DK" sz="2000"/>
        </a:p>
      </dgm:t>
    </dgm:pt>
    <dgm:pt modelId="{F2A37D83-56CF-4580-95D9-3651C52C4482}" type="sibTrans" cxnId="{F16B4F9E-72A5-40B4-B9C2-BCF922FC865D}">
      <dgm:prSet/>
      <dgm:spPr/>
      <dgm:t>
        <a:bodyPr/>
        <a:lstStyle/>
        <a:p>
          <a:endParaRPr lang="da-DK" sz="2000"/>
        </a:p>
      </dgm:t>
    </dgm:pt>
    <dgm:pt modelId="{55FC96DE-B5EF-432A-BE8C-FC6C040F981D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da-DK" sz="2000" b="1" noProof="0" dirty="0"/>
            <a:t>1) ARBEJDET</a:t>
          </a:r>
          <a:br>
            <a:rPr lang="da-DK" sz="2000" b="1" noProof="0" dirty="0"/>
          </a:br>
          <a:r>
            <a:rPr lang="en-US" sz="2000" b="0" i="0" u="none" dirty="0" err="1"/>
            <a:t>Hvad</a:t>
          </a:r>
          <a:r>
            <a:rPr lang="en-US" sz="2000" b="0" i="0" u="none" dirty="0"/>
            <a:t> </a:t>
          </a:r>
          <a:r>
            <a:rPr lang="en-US" sz="2000" b="0" i="0" u="none" dirty="0" err="1"/>
            <a:t>arbejder</a:t>
          </a:r>
          <a:r>
            <a:rPr lang="en-US" sz="2000" b="0" i="0" u="none" dirty="0"/>
            <a:t> </a:t>
          </a:r>
          <a:r>
            <a:rPr lang="en-US" sz="2000" b="0" i="0" u="none" dirty="0" err="1"/>
            <a:t>aktøren</a:t>
          </a:r>
          <a:r>
            <a:rPr lang="en-US" sz="2000" b="0" i="0" u="none" dirty="0"/>
            <a:t> med?</a:t>
          </a:r>
          <a:r>
            <a:rPr lang="da-DK" sz="2000" b="0" i="0" dirty="0"/>
            <a:t>​</a:t>
          </a:r>
          <a:endParaRPr lang="da-DK" sz="2000" b="0" noProof="0" dirty="0"/>
        </a:p>
      </dgm:t>
    </dgm:pt>
    <dgm:pt modelId="{B87DECAA-A6EA-43F4-8377-054D3D7D58FF}" type="sibTrans" cxnId="{1A6C07CE-213A-4FA6-9D2A-840F6A604A3D}">
      <dgm:prSet/>
      <dgm:spPr/>
      <dgm:t>
        <a:bodyPr/>
        <a:lstStyle/>
        <a:p>
          <a:endParaRPr lang="en-US" sz="2000"/>
        </a:p>
      </dgm:t>
    </dgm:pt>
    <dgm:pt modelId="{354DA6ED-43F3-47BA-ABED-A787ADBE9F0C}" type="parTrans" cxnId="{1A6C07CE-213A-4FA6-9D2A-840F6A604A3D}">
      <dgm:prSet/>
      <dgm:spPr/>
      <dgm:t>
        <a:bodyPr/>
        <a:lstStyle/>
        <a:p>
          <a:endParaRPr lang="en-US" sz="2000"/>
        </a:p>
      </dgm:t>
    </dgm:pt>
    <dgm:pt modelId="{8972009D-2D2F-4017-8AA7-780419E28097}" type="pres">
      <dgm:prSet presAssocID="{AD15121A-E96D-4FF1-A5A4-743AA341461A}" presName="linear" presStyleCnt="0">
        <dgm:presLayoutVars>
          <dgm:animLvl val="lvl"/>
          <dgm:resizeHandles val="exact"/>
        </dgm:presLayoutVars>
      </dgm:prSet>
      <dgm:spPr/>
    </dgm:pt>
    <dgm:pt modelId="{CDD4178F-3764-4DCD-89B5-25FC6411B405}" type="pres">
      <dgm:prSet presAssocID="{55FC96DE-B5EF-432A-BE8C-FC6C040F981D}" presName="parentText" presStyleLbl="node1" presStyleIdx="0" presStyleCnt="4" custLinFactNeighborX="2917" custLinFactNeighborY="-10545">
        <dgm:presLayoutVars>
          <dgm:chMax val="0"/>
          <dgm:bulletEnabled val="1"/>
        </dgm:presLayoutVars>
      </dgm:prSet>
      <dgm:spPr/>
    </dgm:pt>
    <dgm:pt modelId="{AC655913-DEAE-4DB5-863E-425BED8831B4}" type="pres">
      <dgm:prSet presAssocID="{B87DECAA-A6EA-43F4-8377-054D3D7D58FF}" presName="spacer" presStyleCnt="0"/>
      <dgm:spPr/>
    </dgm:pt>
    <dgm:pt modelId="{6291A5C4-BFFD-42F5-B9EC-59ACD90ACDCF}" type="pres">
      <dgm:prSet presAssocID="{2268550F-60E6-4861-A38A-1FB96FB90847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1623F82-994E-438A-BF3A-EA91BF609238}" type="pres">
      <dgm:prSet presAssocID="{7F624B34-45B5-4E64-A0F8-13F8BF1DDED8}" presName="spacer" presStyleCnt="0"/>
      <dgm:spPr/>
    </dgm:pt>
    <dgm:pt modelId="{6EB280A8-7FD2-4D1E-BE63-21AABE45891E}" type="pres">
      <dgm:prSet presAssocID="{18DF0732-E8D6-415E-ADF2-26303F763B2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855DC63-326A-47B4-80E3-23B88DD6D3B8}" type="pres">
      <dgm:prSet presAssocID="{F2A37D83-56CF-4580-95D9-3651C52C4482}" presName="spacer" presStyleCnt="0"/>
      <dgm:spPr/>
    </dgm:pt>
    <dgm:pt modelId="{06759147-4A79-4B99-A2D7-6960FE59EFC8}" type="pres">
      <dgm:prSet presAssocID="{70B06976-6CDC-47F8-955B-43BD50885B16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E101245D-D5CF-4408-BBCC-D13AC8B57D05}" type="presOf" srcId="{70B06976-6CDC-47F8-955B-43BD50885B16}" destId="{06759147-4A79-4B99-A2D7-6960FE59EFC8}" srcOrd="0" destOrd="0" presId="urn:microsoft.com/office/officeart/2005/8/layout/vList2"/>
    <dgm:cxn modelId="{D383626F-996E-4254-A1AA-4E405DF01A73}" type="presOf" srcId="{2268550F-60E6-4861-A38A-1FB96FB90847}" destId="{6291A5C4-BFFD-42F5-B9EC-59ACD90ACDCF}" srcOrd="0" destOrd="0" presId="urn:microsoft.com/office/officeart/2005/8/layout/vList2"/>
    <dgm:cxn modelId="{4411E050-24AA-40FB-A332-2E818F6A0800}" type="presOf" srcId="{18DF0732-E8D6-415E-ADF2-26303F763B22}" destId="{6EB280A8-7FD2-4D1E-BE63-21AABE45891E}" srcOrd="0" destOrd="0" presId="urn:microsoft.com/office/officeart/2005/8/layout/vList2"/>
    <dgm:cxn modelId="{1AFDB45A-0126-4A65-A0CD-62C8D0E8A162}" type="presOf" srcId="{55FC96DE-B5EF-432A-BE8C-FC6C040F981D}" destId="{CDD4178F-3764-4DCD-89B5-25FC6411B405}" srcOrd="0" destOrd="0" presId="urn:microsoft.com/office/officeart/2005/8/layout/vList2"/>
    <dgm:cxn modelId="{F16B4F9E-72A5-40B4-B9C2-BCF922FC865D}" srcId="{AD15121A-E96D-4FF1-A5A4-743AA341461A}" destId="{18DF0732-E8D6-415E-ADF2-26303F763B22}" srcOrd="2" destOrd="0" parTransId="{57E20559-93D3-488D-9574-006712F09ED8}" sibTransId="{F2A37D83-56CF-4580-95D9-3651C52C4482}"/>
    <dgm:cxn modelId="{D731E2AD-444B-4DC6-B510-D60BA4F43D34}" srcId="{AD15121A-E96D-4FF1-A5A4-743AA341461A}" destId="{70B06976-6CDC-47F8-955B-43BD50885B16}" srcOrd="3" destOrd="0" parTransId="{429D8FCB-A94D-4F99-8101-F9D9764AD53B}" sibTransId="{D2C986EC-B81D-45DD-B5B1-A7C5E8B230A7}"/>
    <dgm:cxn modelId="{1A6C07CE-213A-4FA6-9D2A-840F6A604A3D}" srcId="{AD15121A-E96D-4FF1-A5A4-743AA341461A}" destId="{55FC96DE-B5EF-432A-BE8C-FC6C040F981D}" srcOrd="0" destOrd="0" parTransId="{354DA6ED-43F3-47BA-ABED-A787ADBE9F0C}" sibTransId="{B87DECAA-A6EA-43F4-8377-054D3D7D58FF}"/>
    <dgm:cxn modelId="{8CA157D1-16AA-41C9-8F6C-23A5F197B611}" srcId="{AD15121A-E96D-4FF1-A5A4-743AA341461A}" destId="{2268550F-60E6-4861-A38A-1FB96FB90847}" srcOrd="1" destOrd="0" parTransId="{CD85A40E-443D-444D-A2AE-A04B538EC8E7}" sibTransId="{7F624B34-45B5-4E64-A0F8-13F8BF1DDED8}"/>
    <dgm:cxn modelId="{A71C85E1-C356-442D-9EAF-E756A4BBA3AC}" type="presOf" srcId="{AD15121A-E96D-4FF1-A5A4-743AA341461A}" destId="{8972009D-2D2F-4017-8AA7-780419E28097}" srcOrd="0" destOrd="0" presId="urn:microsoft.com/office/officeart/2005/8/layout/vList2"/>
    <dgm:cxn modelId="{8A7C8B73-6718-4AD2-A191-3636C0280135}" type="presParOf" srcId="{8972009D-2D2F-4017-8AA7-780419E28097}" destId="{CDD4178F-3764-4DCD-89B5-25FC6411B405}" srcOrd="0" destOrd="0" presId="urn:microsoft.com/office/officeart/2005/8/layout/vList2"/>
    <dgm:cxn modelId="{81F90CAB-A155-41EA-8131-E68895700C31}" type="presParOf" srcId="{8972009D-2D2F-4017-8AA7-780419E28097}" destId="{AC655913-DEAE-4DB5-863E-425BED8831B4}" srcOrd="1" destOrd="0" presId="urn:microsoft.com/office/officeart/2005/8/layout/vList2"/>
    <dgm:cxn modelId="{19A1391F-169E-483C-95DA-18D5954E1BA6}" type="presParOf" srcId="{8972009D-2D2F-4017-8AA7-780419E28097}" destId="{6291A5C4-BFFD-42F5-B9EC-59ACD90ACDCF}" srcOrd="2" destOrd="0" presId="urn:microsoft.com/office/officeart/2005/8/layout/vList2"/>
    <dgm:cxn modelId="{98BB7265-E146-4312-BFDA-CB5EE77BE8B9}" type="presParOf" srcId="{8972009D-2D2F-4017-8AA7-780419E28097}" destId="{C1623F82-994E-438A-BF3A-EA91BF609238}" srcOrd="3" destOrd="0" presId="urn:microsoft.com/office/officeart/2005/8/layout/vList2"/>
    <dgm:cxn modelId="{C62FEB96-E213-4C38-868A-190CC67A1AF8}" type="presParOf" srcId="{8972009D-2D2F-4017-8AA7-780419E28097}" destId="{6EB280A8-7FD2-4D1E-BE63-21AABE45891E}" srcOrd="4" destOrd="0" presId="urn:microsoft.com/office/officeart/2005/8/layout/vList2"/>
    <dgm:cxn modelId="{52BF5FC5-D5C8-4E6D-A047-20B4C626C7C7}" type="presParOf" srcId="{8972009D-2D2F-4017-8AA7-780419E28097}" destId="{9855DC63-326A-47B4-80E3-23B88DD6D3B8}" srcOrd="5" destOrd="0" presId="urn:microsoft.com/office/officeart/2005/8/layout/vList2"/>
    <dgm:cxn modelId="{B48C236E-2602-4EB1-B503-6745B9E46443}" type="presParOf" srcId="{8972009D-2D2F-4017-8AA7-780419E28097}" destId="{06759147-4A79-4B99-A2D7-6960FE59EFC8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D15121A-E96D-4FF1-A5A4-743AA341461A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0B06976-6CDC-47F8-955B-43BD50885B16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da-DK" sz="2000" b="1" noProof="0" dirty="0"/>
            <a:t>4) SAMARBEJDET </a:t>
          </a:r>
          <a:br>
            <a:rPr lang="da-DK" sz="2000" b="1" noProof="0" dirty="0"/>
          </a:br>
          <a:r>
            <a:rPr lang="en-US" sz="2000" b="0" i="0" u="none" dirty="0"/>
            <a:t>Kan </a:t>
          </a:r>
          <a:r>
            <a:rPr lang="en-US" sz="2000" b="0" i="0" u="none" dirty="0" err="1"/>
            <a:t>opgaven</a:t>
          </a:r>
          <a:r>
            <a:rPr lang="en-US" sz="2000" b="0" i="0" u="none" dirty="0"/>
            <a:t> </a:t>
          </a:r>
          <a:r>
            <a:rPr lang="en-US" sz="2000" b="0" i="0" u="none" dirty="0" err="1"/>
            <a:t>løses</a:t>
          </a:r>
          <a:r>
            <a:rPr lang="en-US" sz="2000" b="0" i="0" u="none" dirty="0"/>
            <a:t> </a:t>
          </a:r>
          <a:r>
            <a:rPr lang="en-US" sz="2000" b="0" i="0" u="none" dirty="0" err="1"/>
            <a:t>bedst</a:t>
          </a:r>
          <a:r>
            <a:rPr lang="en-US" sz="2000" b="0" i="0" u="none" dirty="0"/>
            <a:t> </a:t>
          </a:r>
          <a:r>
            <a:rPr lang="en-US" sz="2000" b="0" i="0" u="none" dirty="0" err="1"/>
            <a:t>sammen</a:t>
          </a:r>
          <a:r>
            <a:rPr lang="en-US" sz="2000" b="0" i="0" u="none" dirty="0"/>
            <a:t>?</a:t>
          </a:r>
          <a:r>
            <a:rPr lang="da-DK" sz="2000" b="0" i="0" dirty="0"/>
            <a:t>​​</a:t>
          </a:r>
          <a:endParaRPr lang="da-DK" sz="2000" noProof="0" dirty="0"/>
        </a:p>
      </dgm:t>
    </dgm:pt>
    <dgm:pt modelId="{429D8FCB-A94D-4F99-8101-F9D9764AD53B}" type="parTrans" cxnId="{D731E2AD-444B-4DC6-B510-D60BA4F43D34}">
      <dgm:prSet/>
      <dgm:spPr/>
      <dgm:t>
        <a:bodyPr/>
        <a:lstStyle/>
        <a:p>
          <a:endParaRPr lang="en-US" sz="2000"/>
        </a:p>
      </dgm:t>
    </dgm:pt>
    <dgm:pt modelId="{D2C986EC-B81D-45DD-B5B1-A7C5E8B230A7}" type="sibTrans" cxnId="{D731E2AD-444B-4DC6-B510-D60BA4F43D34}">
      <dgm:prSet/>
      <dgm:spPr/>
      <dgm:t>
        <a:bodyPr/>
        <a:lstStyle/>
        <a:p>
          <a:endParaRPr lang="en-US" sz="2000"/>
        </a:p>
      </dgm:t>
    </dgm:pt>
    <dgm:pt modelId="{18DF0732-E8D6-415E-ADF2-26303F763B22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da-DK" sz="2000" b="1" noProof="0" dirty="0"/>
            <a:t>3) ANSVARET</a:t>
          </a:r>
          <a:br>
            <a:rPr lang="da-DK" sz="2000" b="1" noProof="0" dirty="0"/>
          </a:br>
          <a:r>
            <a:rPr lang="en-US" sz="2000" b="0" i="0" u="none" dirty="0" err="1"/>
            <a:t>Hvem</a:t>
          </a:r>
          <a:r>
            <a:rPr lang="en-US" sz="2000" b="0" i="0" u="none" dirty="0"/>
            <a:t> </a:t>
          </a:r>
          <a:r>
            <a:rPr lang="en-US" sz="2000" b="0" i="0" u="none" dirty="0" err="1"/>
            <a:t>har</a:t>
          </a:r>
          <a:r>
            <a:rPr lang="en-US" sz="2000" b="0" i="0" u="none" dirty="0"/>
            <a:t> </a:t>
          </a:r>
          <a:r>
            <a:rPr lang="en-US" sz="2000" b="0" i="0" u="none" dirty="0" err="1"/>
            <a:t>ansvaret</a:t>
          </a:r>
          <a:r>
            <a:rPr lang="en-US" sz="2000" b="0" i="0" u="none" dirty="0"/>
            <a:t> for </a:t>
          </a:r>
          <a:r>
            <a:rPr lang="en-US" sz="2000" b="0" i="0" u="none" dirty="0" err="1"/>
            <a:t>resultatet</a:t>
          </a:r>
          <a:r>
            <a:rPr lang="en-US" sz="2000" b="0" i="0" u="none" dirty="0"/>
            <a:t>?</a:t>
          </a:r>
          <a:r>
            <a:rPr lang="da-DK" sz="2000" b="0" i="0" dirty="0"/>
            <a:t>​​</a:t>
          </a:r>
          <a:endParaRPr lang="da-DK" sz="2000" noProof="0" dirty="0"/>
        </a:p>
      </dgm:t>
    </dgm:pt>
    <dgm:pt modelId="{57E20559-93D3-488D-9574-006712F09ED8}" type="parTrans" cxnId="{F16B4F9E-72A5-40B4-B9C2-BCF922FC865D}">
      <dgm:prSet/>
      <dgm:spPr/>
      <dgm:t>
        <a:bodyPr/>
        <a:lstStyle/>
        <a:p>
          <a:endParaRPr lang="da-DK" sz="2000"/>
        </a:p>
      </dgm:t>
    </dgm:pt>
    <dgm:pt modelId="{F2A37D83-56CF-4580-95D9-3651C52C4482}" type="sibTrans" cxnId="{F16B4F9E-72A5-40B4-B9C2-BCF922FC865D}">
      <dgm:prSet/>
      <dgm:spPr/>
      <dgm:t>
        <a:bodyPr/>
        <a:lstStyle/>
        <a:p>
          <a:endParaRPr lang="da-DK" sz="2000"/>
        </a:p>
      </dgm:t>
    </dgm:pt>
    <dgm:pt modelId="{55FC96DE-B5EF-432A-BE8C-FC6C040F981D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da-DK" sz="2000" b="1" noProof="0" dirty="0"/>
            <a:t>1) TEKNOLOGI</a:t>
          </a:r>
          <a:br>
            <a:rPr lang="da-DK" sz="2000" b="1" noProof="0" dirty="0"/>
          </a:br>
          <a:r>
            <a:rPr lang="en-US" sz="2000" b="0" i="0" u="none" dirty="0" err="1"/>
            <a:t>Hvad</a:t>
          </a:r>
          <a:r>
            <a:rPr lang="en-US" sz="2000" b="0" i="0" u="none" dirty="0"/>
            <a:t> </a:t>
          </a:r>
          <a:r>
            <a:rPr lang="en-US" sz="2000" b="0" i="0" u="none" dirty="0" err="1"/>
            <a:t>kan</a:t>
          </a:r>
          <a:r>
            <a:rPr lang="en-US" sz="2000" b="0" i="0" u="none" dirty="0"/>
            <a:t> AI </a:t>
          </a:r>
          <a:r>
            <a:rPr lang="en-US" sz="2000" b="0" i="0" u="none" dirty="0" err="1"/>
            <a:t>bidrage</a:t>
          </a:r>
          <a:r>
            <a:rPr lang="en-US" sz="2000" b="0" i="0" u="none" dirty="0"/>
            <a:t> med?</a:t>
          </a:r>
          <a:r>
            <a:rPr lang="da-DK" sz="2000" b="0" i="0" dirty="0"/>
            <a:t>​​</a:t>
          </a:r>
          <a:endParaRPr lang="da-DK" sz="2000" b="0" noProof="0" dirty="0"/>
        </a:p>
      </dgm:t>
    </dgm:pt>
    <dgm:pt modelId="{B87DECAA-A6EA-43F4-8377-054D3D7D58FF}" type="sibTrans" cxnId="{1A6C07CE-213A-4FA6-9D2A-840F6A604A3D}">
      <dgm:prSet/>
      <dgm:spPr/>
      <dgm:t>
        <a:bodyPr/>
        <a:lstStyle/>
        <a:p>
          <a:endParaRPr lang="en-US" sz="2000"/>
        </a:p>
      </dgm:t>
    </dgm:pt>
    <dgm:pt modelId="{354DA6ED-43F3-47BA-ABED-A787ADBE9F0C}" type="parTrans" cxnId="{1A6C07CE-213A-4FA6-9D2A-840F6A604A3D}">
      <dgm:prSet/>
      <dgm:spPr/>
      <dgm:t>
        <a:bodyPr/>
        <a:lstStyle/>
        <a:p>
          <a:endParaRPr lang="en-US" sz="2000"/>
        </a:p>
      </dgm:t>
    </dgm:pt>
    <dgm:pt modelId="{2268550F-60E6-4861-A38A-1FB96FB90847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da-DK" sz="2000" b="1" noProof="0" dirty="0"/>
            <a:t>2) MENNESKET</a:t>
          </a:r>
          <a:br>
            <a:rPr lang="da-DK" sz="2000" noProof="0" dirty="0"/>
          </a:br>
          <a:r>
            <a:rPr lang="en-US" sz="2000" b="0" i="0" u="none" dirty="0" err="1"/>
            <a:t>Hvad</a:t>
          </a:r>
          <a:r>
            <a:rPr lang="en-US" sz="2000" b="0" i="0" u="none" dirty="0"/>
            <a:t> </a:t>
          </a:r>
          <a:r>
            <a:rPr lang="en-US" sz="2000" b="0" i="0" u="none" dirty="0" err="1"/>
            <a:t>skal</a:t>
          </a:r>
          <a:r>
            <a:rPr lang="en-US" sz="2000" b="0" i="0" u="none" dirty="0"/>
            <a:t> </a:t>
          </a:r>
          <a:r>
            <a:rPr lang="en-US" sz="2000" b="0" i="0" u="none" dirty="0" err="1"/>
            <a:t>mennesket</a:t>
          </a:r>
          <a:r>
            <a:rPr lang="en-US" sz="2000" b="0" i="0" u="none" dirty="0"/>
            <a:t> </a:t>
          </a:r>
          <a:r>
            <a:rPr lang="en-US" sz="2000" b="0" i="0" u="none" dirty="0" err="1"/>
            <a:t>fortsat</a:t>
          </a:r>
          <a:r>
            <a:rPr lang="en-US" sz="2000" b="0" i="0" u="none" dirty="0"/>
            <a:t> </a:t>
          </a:r>
          <a:r>
            <a:rPr lang="en-US" sz="2000" b="0" i="0" u="none" dirty="0" err="1"/>
            <a:t>afgøre</a:t>
          </a:r>
          <a:r>
            <a:rPr lang="en-US" sz="2000" b="0" i="0" u="none" dirty="0"/>
            <a:t>?</a:t>
          </a:r>
          <a:r>
            <a:rPr lang="da-DK" sz="2000" b="0" i="0" dirty="0"/>
            <a:t>​​​</a:t>
          </a:r>
          <a:endParaRPr lang="da-DK" sz="2000" noProof="0" dirty="0"/>
        </a:p>
      </dgm:t>
    </dgm:pt>
    <dgm:pt modelId="{7F624B34-45B5-4E64-A0F8-13F8BF1DDED8}" type="sibTrans" cxnId="{8CA157D1-16AA-41C9-8F6C-23A5F197B611}">
      <dgm:prSet/>
      <dgm:spPr/>
      <dgm:t>
        <a:bodyPr/>
        <a:lstStyle/>
        <a:p>
          <a:endParaRPr lang="en-US" sz="2000"/>
        </a:p>
      </dgm:t>
    </dgm:pt>
    <dgm:pt modelId="{CD85A40E-443D-444D-A2AE-A04B538EC8E7}" type="parTrans" cxnId="{8CA157D1-16AA-41C9-8F6C-23A5F197B611}">
      <dgm:prSet/>
      <dgm:spPr/>
      <dgm:t>
        <a:bodyPr/>
        <a:lstStyle/>
        <a:p>
          <a:endParaRPr lang="en-US" sz="2000"/>
        </a:p>
      </dgm:t>
    </dgm:pt>
    <dgm:pt modelId="{8972009D-2D2F-4017-8AA7-780419E28097}" type="pres">
      <dgm:prSet presAssocID="{AD15121A-E96D-4FF1-A5A4-743AA341461A}" presName="linear" presStyleCnt="0">
        <dgm:presLayoutVars>
          <dgm:animLvl val="lvl"/>
          <dgm:resizeHandles val="exact"/>
        </dgm:presLayoutVars>
      </dgm:prSet>
      <dgm:spPr/>
    </dgm:pt>
    <dgm:pt modelId="{CDD4178F-3764-4DCD-89B5-25FC6411B405}" type="pres">
      <dgm:prSet presAssocID="{55FC96DE-B5EF-432A-BE8C-FC6C040F981D}" presName="parentText" presStyleLbl="node1" presStyleIdx="0" presStyleCnt="4" custLinFactNeighborX="2117" custLinFactNeighborY="-98253">
        <dgm:presLayoutVars>
          <dgm:chMax val="0"/>
          <dgm:bulletEnabled val="1"/>
        </dgm:presLayoutVars>
      </dgm:prSet>
      <dgm:spPr/>
    </dgm:pt>
    <dgm:pt modelId="{AC655913-DEAE-4DB5-863E-425BED8831B4}" type="pres">
      <dgm:prSet presAssocID="{B87DECAA-A6EA-43F4-8377-054D3D7D58FF}" presName="spacer" presStyleCnt="0"/>
      <dgm:spPr/>
    </dgm:pt>
    <dgm:pt modelId="{6291A5C4-BFFD-42F5-B9EC-59ACD90ACDCF}" type="pres">
      <dgm:prSet presAssocID="{2268550F-60E6-4861-A38A-1FB96FB90847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1623F82-994E-438A-BF3A-EA91BF609238}" type="pres">
      <dgm:prSet presAssocID="{7F624B34-45B5-4E64-A0F8-13F8BF1DDED8}" presName="spacer" presStyleCnt="0"/>
      <dgm:spPr/>
    </dgm:pt>
    <dgm:pt modelId="{6EB280A8-7FD2-4D1E-BE63-21AABE45891E}" type="pres">
      <dgm:prSet presAssocID="{18DF0732-E8D6-415E-ADF2-26303F763B2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855DC63-326A-47B4-80E3-23B88DD6D3B8}" type="pres">
      <dgm:prSet presAssocID="{F2A37D83-56CF-4580-95D9-3651C52C4482}" presName="spacer" presStyleCnt="0"/>
      <dgm:spPr/>
    </dgm:pt>
    <dgm:pt modelId="{06759147-4A79-4B99-A2D7-6960FE59EFC8}" type="pres">
      <dgm:prSet presAssocID="{70B06976-6CDC-47F8-955B-43BD50885B16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E101245D-D5CF-4408-BBCC-D13AC8B57D05}" type="presOf" srcId="{70B06976-6CDC-47F8-955B-43BD50885B16}" destId="{06759147-4A79-4B99-A2D7-6960FE59EFC8}" srcOrd="0" destOrd="0" presId="urn:microsoft.com/office/officeart/2005/8/layout/vList2"/>
    <dgm:cxn modelId="{D383626F-996E-4254-A1AA-4E405DF01A73}" type="presOf" srcId="{2268550F-60E6-4861-A38A-1FB96FB90847}" destId="{6291A5C4-BFFD-42F5-B9EC-59ACD90ACDCF}" srcOrd="0" destOrd="0" presId="urn:microsoft.com/office/officeart/2005/8/layout/vList2"/>
    <dgm:cxn modelId="{4411E050-24AA-40FB-A332-2E818F6A0800}" type="presOf" srcId="{18DF0732-E8D6-415E-ADF2-26303F763B22}" destId="{6EB280A8-7FD2-4D1E-BE63-21AABE45891E}" srcOrd="0" destOrd="0" presId="urn:microsoft.com/office/officeart/2005/8/layout/vList2"/>
    <dgm:cxn modelId="{1AFDB45A-0126-4A65-A0CD-62C8D0E8A162}" type="presOf" srcId="{55FC96DE-B5EF-432A-BE8C-FC6C040F981D}" destId="{CDD4178F-3764-4DCD-89B5-25FC6411B405}" srcOrd="0" destOrd="0" presId="urn:microsoft.com/office/officeart/2005/8/layout/vList2"/>
    <dgm:cxn modelId="{F16B4F9E-72A5-40B4-B9C2-BCF922FC865D}" srcId="{AD15121A-E96D-4FF1-A5A4-743AA341461A}" destId="{18DF0732-E8D6-415E-ADF2-26303F763B22}" srcOrd="2" destOrd="0" parTransId="{57E20559-93D3-488D-9574-006712F09ED8}" sibTransId="{F2A37D83-56CF-4580-95D9-3651C52C4482}"/>
    <dgm:cxn modelId="{D731E2AD-444B-4DC6-B510-D60BA4F43D34}" srcId="{AD15121A-E96D-4FF1-A5A4-743AA341461A}" destId="{70B06976-6CDC-47F8-955B-43BD50885B16}" srcOrd="3" destOrd="0" parTransId="{429D8FCB-A94D-4F99-8101-F9D9764AD53B}" sibTransId="{D2C986EC-B81D-45DD-B5B1-A7C5E8B230A7}"/>
    <dgm:cxn modelId="{1A6C07CE-213A-4FA6-9D2A-840F6A604A3D}" srcId="{AD15121A-E96D-4FF1-A5A4-743AA341461A}" destId="{55FC96DE-B5EF-432A-BE8C-FC6C040F981D}" srcOrd="0" destOrd="0" parTransId="{354DA6ED-43F3-47BA-ABED-A787ADBE9F0C}" sibTransId="{B87DECAA-A6EA-43F4-8377-054D3D7D58FF}"/>
    <dgm:cxn modelId="{8CA157D1-16AA-41C9-8F6C-23A5F197B611}" srcId="{AD15121A-E96D-4FF1-A5A4-743AA341461A}" destId="{2268550F-60E6-4861-A38A-1FB96FB90847}" srcOrd="1" destOrd="0" parTransId="{CD85A40E-443D-444D-A2AE-A04B538EC8E7}" sibTransId="{7F624B34-45B5-4E64-A0F8-13F8BF1DDED8}"/>
    <dgm:cxn modelId="{A71C85E1-C356-442D-9EAF-E756A4BBA3AC}" type="presOf" srcId="{AD15121A-E96D-4FF1-A5A4-743AA341461A}" destId="{8972009D-2D2F-4017-8AA7-780419E28097}" srcOrd="0" destOrd="0" presId="urn:microsoft.com/office/officeart/2005/8/layout/vList2"/>
    <dgm:cxn modelId="{8A7C8B73-6718-4AD2-A191-3636C0280135}" type="presParOf" srcId="{8972009D-2D2F-4017-8AA7-780419E28097}" destId="{CDD4178F-3764-4DCD-89B5-25FC6411B405}" srcOrd="0" destOrd="0" presId="urn:microsoft.com/office/officeart/2005/8/layout/vList2"/>
    <dgm:cxn modelId="{81F90CAB-A155-41EA-8131-E68895700C31}" type="presParOf" srcId="{8972009D-2D2F-4017-8AA7-780419E28097}" destId="{AC655913-DEAE-4DB5-863E-425BED8831B4}" srcOrd="1" destOrd="0" presId="urn:microsoft.com/office/officeart/2005/8/layout/vList2"/>
    <dgm:cxn modelId="{19A1391F-169E-483C-95DA-18D5954E1BA6}" type="presParOf" srcId="{8972009D-2D2F-4017-8AA7-780419E28097}" destId="{6291A5C4-BFFD-42F5-B9EC-59ACD90ACDCF}" srcOrd="2" destOrd="0" presId="urn:microsoft.com/office/officeart/2005/8/layout/vList2"/>
    <dgm:cxn modelId="{98BB7265-E146-4312-BFDA-CB5EE77BE8B9}" type="presParOf" srcId="{8972009D-2D2F-4017-8AA7-780419E28097}" destId="{C1623F82-994E-438A-BF3A-EA91BF609238}" srcOrd="3" destOrd="0" presId="urn:microsoft.com/office/officeart/2005/8/layout/vList2"/>
    <dgm:cxn modelId="{C62FEB96-E213-4C38-868A-190CC67A1AF8}" type="presParOf" srcId="{8972009D-2D2F-4017-8AA7-780419E28097}" destId="{6EB280A8-7FD2-4D1E-BE63-21AABE45891E}" srcOrd="4" destOrd="0" presId="urn:microsoft.com/office/officeart/2005/8/layout/vList2"/>
    <dgm:cxn modelId="{52BF5FC5-D5C8-4E6D-A047-20B4C626C7C7}" type="presParOf" srcId="{8972009D-2D2F-4017-8AA7-780419E28097}" destId="{9855DC63-326A-47B4-80E3-23B88DD6D3B8}" srcOrd="5" destOrd="0" presId="urn:microsoft.com/office/officeart/2005/8/layout/vList2"/>
    <dgm:cxn modelId="{B48C236E-2602-4EB1-B503-6745B9E46443}" type="presParOf" srcId="{8972009D-2D2F-4017-8AA7-780419E28097}" destId="{06759147-4A79-4B99-A2D7-6960FE59EFC8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D15121A-E96D-4FF1-A5A4-743AA341461A}" type="doc">
      <dgm:prSet loTypeId="urn:microsoft.com/office/officeart/2005/8/layout/vList2" loCatId="list" qsTypeId="urn:microsoft.com/office/officeart/2005/8/quickstyle/simple1#4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55FC96DE-B5EF-432A-BE8C-FC6C040F981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da-DK" sz="2000" b="1" noProof="0" dirty="0"/>
            <a:t>Jeg blev mest nysgerrig på …</a:t>
          </a:r>
          <a:r>
            <a:rPr lang="da-DK" sz="1600" b="0" noProof="0" dirty="0"/>
            <a:t>
Et fag, en uddannelse, en virksomhed eller en arbejdsopgave.</a:t>
          </a:r>
          <a:endParaRPr lang="da-DK" sz="2000" b="0" noProof="0" dirty="0"/>
        </a:p>
      </dgm:t>
    </dgm:pt>
    <dgm:pt modelId="{354DA6ED-43F3-47BA-ABED-A787ADBE9F0C}" type="parTrans" cxnId="{1A6C07CE-213A-4FA6-9D2A-840F6A604A3D}">
      <dgm:prSet/>
      <dgm:spPr/>
      <dgm:t>
        <a:bodyPr/>
        <a:lstStyle/>
        <a:p>
          <a:endParaRPr lang="en-US" sz="2000"/>
        </a:p>
      </dgm:t>
    </dgm:pt>
    <dgm:pt modelId="{B87DECAA-A6EA-43F4-8377-054D3D7D58FF}" type="sibTrans" cxnId="{1A6C07CE-213A-4FA6-9D2A-840F6A604A3D}">
      <dgm:prSet/>
      <dgm:spPr/>
      <dgm:t>
        <a:bodyPr/>
        <a:lstStyle/>
        <a:p>
          <a:endParaRPr lang="en-US" sz="2000"/>
        </a:p>
      </dgm:t>
    </dgm:pt>
    <dgm:pt modelId="{2268550F-60E6-4861-A38A-1FB96FB9084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da-DK" sz="2000" b="1" noProof="0" dirty="0"/>
            <a:t>Jeg fandt ud af, at jeg allerede kan …</a:t>
          </a:r>
          <a:r>
            <a:rPr lang="da-DK" sz="1600" b="0" noProof="0" dirty="0"/>
            <a:t>
En evne eller kompetence, der også er vigtig </a:t>
          </a:r>
          <a:r>
            <a:rPr lang="da-DK" sz="1600" b="0" noProof="0"/>
            <a:t>i arbejdslivet.</a:t>
          </a:r>
          <a:endParaRPr lang="da-DK" sz="2000" b="0" noProof="0" dirty="0"/>
        </a:p>
      </dgm:t>
    </dgm:pt>
    <dgm:pt modelId="{CD85A40E-443D-444D-A2AE-A04B538EC8E7}" type="parTrans" cxnId="{8CA157D1-16AA-41C9-8F6C-23A5F197B611}">
      <dgm:prSet/>
      <dgm:spPr/>
      <dgm:t>
        <a:bodyPr/>
        <a:lstStyle/>
        <a:p>
          <a:endParaRPr lang="en-US" sz="2000"/>
        </a:p>
      </dgm:t>
    </dgm:pt>
    <dgm:pt modelId="{7F624B34-45B5-4E64-A0F8-13F8BF1DDED8}" type="sibTrans" cxnId="{8CA157D1-16AA-41C9-8F6C-23A5F197B611}">
      <dgm:prSet/>
      <dgm:spPr/>
      <dgm:t>
        <a:bodyPr/>
        <a:lstStyle/>
        <a:p>
          <a:endParaRPr lang="en-US" sz="2000"/>
        </a:p>
      </dgm:t>
    </dgm:pt>
    <dgm:pt modelId="{70B06976-6CDC-47F8-955B-43BD50885B1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da-DK" sz="2000" b="1" noProof="0" dirty="0"/>
            <a:t>Mit næste spørgsmål er …</a:t>
          </a:r>
          <a:r>
            <a:rPr lang="da-DK" sz="1600" b="0" noProof="0" dirty="0"/>
            <a:t>
Noget, jeg gerne vil undersøge videre.</a:t>
          </a:r>
        </a:p>
      </dgm:t>
    </dgm:pt>
    <dgm:pt modelId="{429D8FCB-A94D-4F99-8101-F9D9764AD53B}" type="parTrans" cxnId="{D731E2AD-444B-4DC6-B510-D60BA4F43D34}">
      <dgm:prSet/>
      <dgm:spPr/>
      <dgm:t>
        <a:bodyPr/>
        <a:lstStyle/>
        <a:p>
          <a:endParaRPr lang="en-US" sz="2000"/>
        </a:p>
      </dgm:t>
    </dgm:pt>
    <dgm:pt modelId="{D2C986EC-B81D-45DD-B5B1-A7C5E8B230A7}" type="sibTrans" cxnId="{D731E2AD-444B-4DC6-B510-D60BA4F43D34}">
      <dgm:prSet/>
      <dgm:spPr/>
      <dgm:t>
        <a:bodyPr/>
        <a:lstStyle/>
        <a:p>
          <a:endParaRPr lang="en-US" sz="2000"/>
        </a:p>
      </dgm:t>
    </dgm:pt>
    <dgm:pt modelId="{18DF0732-E8D6-415E-ADF2-26303F763B2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da-DK" sz="2000" b="1" noProof="0" dirty="0"/>
            <a:t>Jeg vil gerne blive bedre til …</a:t>
          </a:r>
          <a:r>
            <a:rPr lang="da-DK" sz="1600" b="0" noProof="0" dirty="0"/>
            <a:t>
Noget, der kan få betydning for mine fremtidige muligheder.</a:t>
          </a:r>
        </a:p>
      </dgm:t>
    </dgm:pt>
    <dgm:pt modelId="{57E20559-93D3-488D-9574-006712F09ED8}" type="parTrans" cxnId="{F16B4F9E-72A5-40B4-B9C2-BCF922FC865D}">
      <dgm:prSet/>
      <dgm:spPr/>
      <dgm:t>
        <a:bodyPr/>
        <a:lstStyle/>
        <a:p>
          <a:endParaRPr lang="da-DK" sz="2000"/>
        </a:p>
      </dgm:t>
    </dgm:pt>
    <dgm:pt modelId="{F2A37D83-56CF-4580-95D9-3651C52C4482}" type="sibTrans" cxnId="{F16B4F9E-72A5-40B4-B9C2-BCF922FC865D}">
      <dgm:prSet/>
      <dgm:spPr/>
      <dgm:t>
        <a:bodyPr/>
        <a:lstStyle/>
        <a:p>
          <a:endParaRPr lang="da-DK" sz="2000"/>
        </a:p>
      </dgm:t>
    </dgm:pt>
    <dgm:pt modelId="{8972009D-2D2F-4017-8AA7-780419E28097}" type="pres">
      <dgm:prSet presAssocID="{AD15121A-E96D-4FF1-A5A4-743AA341461A}" presName="linear" presStyleCnt="0">
        <dgm:presLayoutVars>
          <dgm:animLvl val="lvl"/>
          <dgm:resizeHandles val="exact"/>
        </dgm:presLayoutVars>
      </dgm:prSet>
      <dgm:spPr/>
    </dgm:pt>
    <dgm:pt modelId="{CDD4178F-3764-4DCD-89B5-25FC6411B405}" type="pres">
      <dgm:prSet presAssocID="{55FC96DE-B5EF-432A-BE8C-FC6C040F981D}" presName="parentText" presStyleLbl="node1" presStyleIdx="0" presStyleCnt="4" custLinFactY="-4262" custLinFactNeighborX="16961" custLinFactNeighborY="-100000">
        <dgm:presLayoutVars>
          <dgm:chMax val="0"/>
          <dgm:bulletEnabled val="1"/>
        </dgm:presLayoutVars>
      </dgm:prSet>
      <dgm:spPr/>
    </dgm:pt>
    <dgm:pt modelId="{AC655913-DEAE-4DB5-863E-425BED8831B4}" type="pres">
      <dgm:prSet presAssocID="{B87DECAA-A6EA-43F4-8377-054D3D7D58FF}" presName="spacer" presStyleCnt="0"/>
      <dgm:spPr/>
    </dgm:pt>
    <dgm:pt modelId="{6291A5C4-BFFD-42F5-B9EC-59ACD90ACDCF}" type="pres">
      <dgm:prSet presAssocID="{2268550F-60E6-4861-A38A-1FB96FB90847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1623F82-994E-438A-BF3A-EA91BF609238}" type="pres">
      <dgm:prSet presAssocID="{7F624B34-45B5-4E64-A0F8-13F8BF1DDED8}" presName="spacer" presStyleCnt="0"/>
      <dgm:spPr/>
    </dgm:pt>
    <dgm:pt modelId="{6EB280A8-7FD2-4D1E-BE63-21AABE45891E}" type="pres">
      <dgm:prSet presAssocID="{18DF0732-E8D6-415E-ADF2-26303F763B2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855DC63-326A-47B4-80E3-23B88DD6D3B8}" type="pres">
      <dgm:prSet presAssocID="{F2A37D83-56CF-4580-95D9-3651C52C4482}" presName="spacer" presStyleCnt="0"/>
      <dgm:spPr/>
    </dgm:pt>
    <dgm:pt modelId="{06759147-4A79-4B99-A2D7-6960FE59EFC8}" type="pres">
      <dgm:prSet presAssocID="{70B06976-6CDC-47F8-955B-43BD50885B16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E101245D-D5CF-4408-BBCC-D13AC8B57D05}" type="presOf" srcId="{70B06976-6CDC-47F8-955B-43BD50885B16}" destId="{06759147-4A79-4B99-A2D7-6960FE59EFC8}" srcOrd="0" destOrd="0" presId="urn:microsoft.com/office/officeart/2005/8/layout/vList2"/>
    <dgm:cxn modelId="{D383626F-996E-4254-A1AA-4E405DF01A73}" type="presOf" srcId="{2268550F-60E6-4861-A38A-1FB96FB90847}" destId="{6291A5C4-BFFD-42F5-B9EC-59ACD90ACDCF}" srcOrd="0" destOrd="0" presId="urn:microsoft.com/office/officeart/2005/8/layout/vList2"/>
    <dgm:cxn modelId="{4411E050-24AA-40FB-A332-2E818F6A0800}" type="presOf" srcId="{18DF0732-E8D6-415E-ADF2-26303F763B22}" destId="{6EB280A8-7FD2-4D1E-BE63-21AABE45891E}" srcOrd="0" destOrd="0" presId="urn:microsoft.com/office/officeart/2005/8/layout/vList2"/>
    <dgm:cxn modelId="{1AFDB45A-0126-4A65-A0CD-62C8D0E8A162}" type="presOf" srcId="{55FC96DE-B5EF-432A-BE8C-FC6C040F981D}" destId="{CDD4178F-3764-4DCD-89B5-25FC6411B405}" srcOrd="0" destOrd="0" presId="urn:microsoft.com/office/officeart/2005/8/layout/vList2"/>
    <dgm:cxn modelId="{F16B4F9E-72A5-40B4-B9C2-BCF922FC865D}" srcId="{AD15121A-E96D-4FF1-A5A4-743AA341461A}" destId="{18DF0732-E8D6-415E-ADF2-26303F763B22}" srcOrd="2" destOrd="0" parTransId="{57E20559-93D3-488D-9574-006712F09ED8}" sibTransId="{F2A37D83-56CF-4580-95D9-3651C52C4482}"/>
    <dgm:cxn modelId="{D731E2AD-444B-4DC6-B510-D60BA4F43D34}" srcId="{AD15121A-E96D-4FF1-A5A4-743AA341461A}" destId="{70B06976-6CDC-47F8-955B-43BD50885B16}" srcOrd="3" destOrd="0" parTransId="{429D8FCB-A94D-4F99-8101-F9D9764AD53B}" sibTransId="{D2C986EC-B81D-45DD-B5B1-A7C5E8B230A7}"/>
    <dgm:cxn modelId="{1A6C07CE-213A-4FA6-9D2A-840F6A604A3D}" srcId="{AD15121A-E96D-4FF1-A5A4-743AA341461A}" destId="{55FC96DE-B5EF-432A-BE8C-FC6C040F981D}" srcOrd="0" destOrd="0" parTransId="{354DA6ED-43F3-47BA-ABED-A787ADBE9F0C}" sibTransId="{B87DECAA-A6EA-43F4-8377-054D3D7D58FF}"/>
    <dgm:cxn modelId="{8CA157D1-16AA-41C9-8F6C-23A5F197B611}" srcId="{AD15121A-E96D-4FF1-A5A4-743AA341461A}" destId="{2268550F-60E6-4861-A38A-1FB96FB90847}" srcOrd="1" destOrd="0" parTransId="{CD85A40E-443D-444D-A2AE-A04B538EC8E7}" sibTransId="{7F624B34-45B5-4E64-A0F8-13F8BF1DDED8}"/>
    <dgm:cxn modelId="{A71C85E1-C356-442D-9EAF-E756A4BBA3AC}" type="presOf" srcId="{AD15121A-E96D-4FF1-A5A4-743AA341461A}" destId="{8972009D-2D2F-4017-8AA7-780419E28097}" srcOrd="0" destOrd="0" presId="urn:microsoft.com/office/officeart/2005/8/layout/vList2"/>
    <dgm:cxn modelId="{8A7C8B73-6718-4AD2-A191-3636C0280135}" type="presParOf" srcId="{8972009D-2D2F-4017-8AA7-780419E28097}" destId="{CDD4178F-3764-4DCD-89B5-25FC6411B405}" srcOrd="0" destOrd="0" presId="urn:microsoft.com/office/officeart/2005/8/layout/vList2"/>
    <dgm:cxn modelId="{81F90CAB-A155-41EA-8131-E68895700C31}" type="presParOf" srcId="{8972009D-2D2F-4017-8AA7-780419E28097}" destId="{AC655913-DEAE-4DB5-863E-425BED8831B4}" srcOrd="1" destOrd="0" presId="urn:microsoft.com/office/officeart/2005/8/layout/vList2"/>
    <dgm:cxn modelId="{19A1391F-169E-483C-95DA-18D5954E1BA6}" type="presParOf" srcId="{8972009D-2D2F-4017-8AA7-780419E28097}" destId="{6291A5C4-BFFD-42F5-B9EC-59ACD90ACDCF}" srcOrd="2" destOrd="0" presId="urn:microsoft.com/office/officeart/2005/8/layout/vList2"/>
    <dgm:cxn modelId="{98BB7265-E146-4312-BFDA-CB5EE77BE8B9}" type="presParOf" srcId="{8972009D-2D2F-4017-8AA7-780419E28097}" destId="{C1623F82-994E-438A-BF3A-EA91BF609238}" srcOrd="3" destOrd="0" presId="urn:microsoft.com/office/officeart/2005/8/layout/vList2"/>
    <dgm:cxn modelId="{C62FEB96-E213-4C38-868A-190CC67A1AF8}" type="presParOf" srcId="{8972009D-2D2F-4017-8AA7-780419E28097}" destId="{6EB280A8-7FD2-4D1E-BE63-21AABE45891E}" srcOrd="4" destOrd="0" presId="urn:microsoft.com/office/officeart/2005/8/layout/vList2"/>
    <dgm:cxn modelId="{52BF5FC5-D5C8-4E6D-A047-20B4C626C7C7}" type="presParOf" srcId="{8972009D-2D2F-4017-8AA7-780419E28097}" destId="{9855DC63-326A-47B4-80E3-23B88DD6D3B8}" srcOrd="5" destOrd="0" presId="urn:microsoft.com/office/officeart/2005/8/layout/vList2"/>
    <dgm:cxn modelId="{B48C236E-2602-4EB1-B503-6745B9E46443}" type="presParOf" srcId="{8972009D-2D2F-4017-8AA7-780419E28097}" destId="{06759147-4A79-4B99-A2D7-6960FE59EFC8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D4178F-3764-4DCD-89B5-25FC6411B405}">
      <dsp:nvSpPr>
        <dsp:cNvPr id="0" name=""/>
        <dsp:cNvSpPr/>
      </dsp:nvSpPr>
      <dsp:spPr>
        <a:xfrm>
          <a:off x="0" y="0"/>
          <a:ext cx="9916115" cy="76776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b="1" kern="1200" noProof="0" dirty="0"/>
            <a:t>Hvad: </a:t>
          </a:r>
          <a:br>
            <a:rPr lang="da-DK" sz="2000" b="1" kern="1200" noProof="0" dirty="0"/>
          </a:br>
          <a:r>
            <a:rPr lang="da-DK" sz="2000" b="0" kern="1200" noProof="0" dirty="0"/>
            <a:t>En messe, hvor mange virksomheder, uddannelser og andre er samlet</a:t>
          </a:r>
        </a:p>
      </dsp:txBody>
      <dsp:txXfrm>
        <a:off x="37479" y="37479"/>
        <a:ext cx="9841157" cy="692811"/>
      </dsp:txXfrm>
    </dsp:sp>
    <dsp:sp modelId="{6291A5C4-BFFD-42F5-B9EC-59ACD90ACDCF}">
      <dsp:nvSpPr>
        <dsp:cNvPr id="0" name=""/>
        <dsp:cNvSpPr/>
      </dsp:nvSpPr>
      <dsp:spPr>
        <a:xfrm>
          <a:off x="0" y="780628"/>
          <a:ext cx="9916115" cy="76776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b="1" kern="1200" noProof="0" dirty="0"/>
            <a:t>Hvorfor:</a:t>
          </a:r>
          <a:br>
            <a:rPr lang="da-DK" sz="2000" kern="1200" noProof="0" dirty="0"/>
          </a:br>
          <a:r>
            <a:rPr lang="da-DK" sz="2000" kern="1200" noProof="0" dirty="0"/>
            <a:t>For at du kan blive klogere på, hvilken uddannelse eller hvilket job, du kunne tænke dig.</a:t>
          </a:r>
        </a:p>
      </dsp:txBody>
      <dsp:txXfrm>
        <a:off x="37479" y="818107"/>
        <a:ext cx="9841157" cy="692811"/>
      </dsp:txXfrm>
    </dsp:sp>
    <dsp:sp modelId="{6EB280A8-7FD2-4D1E-BE63-21AABE45891E}">
      <dsp:nvSpPr>
        <dsp:cNvPr id="0" name=""/>
        <dsp:cNvSpPr/>
      </dsp:nvSpPr>
      <dsp:spPr>
        <a:xfrm>
          <a:off x="0" y="1561124"/>
          <a:ext cx="9916115" cy="76776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b="1" kern="1200" noProof="0" dirty="0"/>
            <a:t>Hvor: </a:t>
          </a:r>
          <a:br>
            <a:rPr lang="da-DK" sz="2000" b="1" kern="1200" noProof="0" dirty="0"/>
          </a:br>
          <a:r>
            <a:rPr lang="da-DK" sz="2000" kern="1200" noProof="0" dirty="0"/>
            <a:t>Tinghallen i Viborg</a:t>
          </a:r>
        </a:p>
      </dsp:txBody>
      <dsp:txXfrm>
        <a:off x="37479" y="1598603"/>
        <a:ext cx="9841157" cy="692811"/>
      </dsp:txXfrm>
    </dsp:sp>
    <dsp:sp modelId="{06759147-4A79-4B99-A2D7-6960FE59EFC8}">
      <dsp:nvSpPr>
        <dsp:cNvPr id="0" name=""/>
        <dsp:cNvSpPr/>
      </dsp:nvSpPr>
      <dsp:spPr>
        <a:xfrm>
          <a:off x="0" y="2341620"/>
          <a:ext cx="9916115" cy="76776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b="1" kern="1200" noProof="0" dirty="0"/>
            <a:t>Hvornår: </a:t>
          </a:r>
          <a:br>
            <a:rPr lang="da-DK" sz="2000" b="1" kern="1200" noProof="0" dirty="0"/>
          </a:br>
          <a:r>
            <a:rPr lang="da-DK" sz="2000" kern="1200" noProof="0" dirty="0"/>
            <a:t>Onsdag den 4. november, kl. 09.00–16.00 (Din lærer ved, hvornår I besøger messen)</a:t>
          </a:r>
        </a:p>
      </dsp:txBody>
      <dsp:txXfrm>
        <a:off x="37479" y="2379099"/>
        <a:ext cx="9841157" cy="692811"/>
      </dsp:txXfrm>
    </dsp:sp>
    <dsp:sp modelId="{2B866F23-F27F-4BD8-B994-0CE0C8E715AE}">
      <dsp:nvSpPr>
        <dsp:cNvPr id="0" name=""/>
        <dsp:cNvSpPr/>
      </dsp:nvSpPr>
      <dsp:spPr>
        <a:xfrm>
          <a:off x="0" y="3122249"/>
          <a:ext cx="9916115" cy="76776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b="1" kern="1200" noProof="0" dirty="0"/>
            <a:t>Med hvem:</a:t>
          </a:r>
          <a:br>
            <a:rPr lang="da-DK" sz="2000" kern="1200" noProof="0" dirty="0"/>
          </a:br>
          <a:r>
            <a:rPr lang="da-DK" sz="2000" kern="1200" noProof="0" dirty="0"/>
            <a:t>Sammen med andre unge fra Viborg Kommune, deres klasser og lærer</a:t>
          </a:r>
        </a:p>
      </dsp:txBody>
      <dsp:txXfrm>
        <a:off x="37479" y="3159728"/>
        <a:ext cx="9841157" cy="6928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D4178F-3764-4DCD-89B5-25FC6411B405}">
      <dsp:nvSpPr>
        <dsp:cNvPr id="0" name=""/>
        <dsp:cNvSpPr/>
      </dsp:nvSpPr>
      <dsp:spPr>
        <a:xfrm>
          <a:off x="0" y="1060"/>
          <a:ext cx="9916115" cy="10820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b="1" kern="1200" noProof="0" dirty="0"/>
            <a:t>Overblik:</a:t>
          </a:r>
          <a:br>
            <a:rPr lang="da-DK" sz="2000" b="1" kern="1200" noProof="0" dirty="0"/>
          </a:br>
          <a:r>
            <a:rPr lang="da-DK" sz="2000" b="0" kern="1200" noProof="0" dirty="0"/>
            <a:t>Nederst på forløbsbeskrivelsen (link) findes et kort over messens forskellige stande</a:t>
          </a:r>
          <a:br>
            <a:rPr lang="da-DK" sz="2000" b="0" kern="1200" noProof="0" dirty="0"/>
          </a:br>
          <a:r>
            <a:rPr lang="da-DK" sz="2000" kern="1200" noProof="0" dirty="0">
              <a:hlinkClick xmlns:r="http://schemas.openxmlformats.org/officeDocument/2006/relationships" r:id="rId1"/>
            </a:rPr>
            <a:t>Viborg Erhvervs- og Karrieremesse 2026 | KLC Viborg</a:t>
          </a:r>
          <a:endParaRPr lang="da-DK" sz="2000" b="0" kern="1200" noProof="0" dirty="0"/>
        </a:p>
      </dsp:txBody>
      <dsp:txXfrm>
        <a:off x="52821" y="53881"/>
        <a:ext cx="9810473" cy="976399"/>
      </dsp:txXfrm>
    </dsp:sp>
    <dsp:sp modelId="{6291A5C4-BFFD-42F5-B9EC-59ACD90ACDCF}">
      <dsp:nvSpPr>
        <dsp:cNvPr id="0" name=""/>
        <dsp:cNvSpPr/>
      </dsp:nvSpPr>
      <dsp:spPr>
        <a:xfrm>
          <a:off x="0" y="1095519"/>
          <a:ext cx="9916115" cy="10820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b="1" kern="1200" noProof="0" dirty="0"/>
            <a:t>Før messen</a:t>
          </a:r>
          <a:br>
            <a:rPr lang="da-DK" sz="2000" kern="1200" noProof="0" dirty="0"/>
          </a:br>
          <a:r>
            <a:rPr lang="da-DK" sz="2000" kern="1200" noProof="0" dirty="0"/>
            <a:t>Forbereder du og dine klassekammerater jer på at være nysgerrige</a:t>
          </a:r>
          <a:br>
            <a:rPr lang="da-DK" sz="2000" kern="1200" noProof="0" dirty="0"/>
          </a:br>
          <a:r>
            <a:rPr lang="da-DK" sz="2000" kern="1200" noProof="0" dirty="0"/>
            <a:t>Opgaverne findes på de næste sider⬇️</a:t>
          </a:r>
        </a:p>
      </dsp:txBody>
      <dsp:txXfrm>
        <a:off x="52821" y="1148340"/>
        <a:ext cx="9810473" cy="976399"/>
      </dsp:txXfrm>
    </dsp:sp>
    <dsp:sp modelId="{6EB280A8-7FD2-4D1E-BE63-21AABE45891E}">
      <dsp:nvSpPr>
        <dsp:cNvPr id="0" name=""/>
        <dsp:cNvSpPr/>
      </dsp:nvSpPr>
      <dsp:spPr>
        <a:xfrm>
          <a:off x="0" y="2189978"/>
          <a:ext cx="9916115" cy="10820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b="1" kern="1200" noProof="0" dirty="0"/>
            <a:t>Under messen</a:t>
          </a:r>
          <a:br>
            <a:rPr lang="da-DK" sz="2000" b="1" kern="1200" noProof="0" dirty="0"/>
          </a:br>
          <a:r>
            <a:rPr lang="da-DK" sz="2000" b="0" kern="1200" noProof="0" dirty="0"/>
            <a:t>Besøger du og din gruppe min. 3 stande (som I har aftalt på forhånd)</a:t>
          </a:r>
          <a:br>
            <a:rPr lang="da-DK" sz="2000" b="0" kern="1200" noProof="0" dirty="0"/>
          </a:br>
          <a:r>
            <a:rPr lang="da-DK" sz="2000" kern="1200" noProof="0" dirty="0"/>
            <a:t>Opgaverne findes på de næste sider⬇️</a:t>
          </a:r>
          <a:endParaRPr lang="da-DK" sz="2000" b="0" kern="1200" noProof="0" dirty="0"/>
        </a:p>
      </dsp:txBody>
      <dsp:txXfrm>
        <a:off x="52821" y="2242799"/>
        <a:ext cx="9810473" cy="976399"/>
      </dsp:txXfrm>
    </dsp:sp>
    <dsp:sp modelId="{06759147-4A79-4B99-A2D7-6960FE59EFC8}">
      <dsp:nvSpPr>
        <dsp:cNvPr id="0" name=""/>
        <dsp:cNvSpPr/>
      </dsp:nvSpPr>
      <dsp:spPr>
        <a:xfrm>
          <a:off x="0" y="3284436"/>
          <a:ext cx="9916115" cy="10820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b="1" kern="1200" noProof="0" dirty="0"/>
            <a:t>Efter messen</a:t>
          </a:r>
          <a:br>
            <a:rPr lang="da-DK" sz="2000" b="1" kern="1200" noProof="0" dirty="0"/>
          </a:br>
          <a:r>
            <a:rPr lang="da-DK" sz="2000" kern="1200" noProof="0" dirty="0"/>
            <a:t>Fortæller du og din gruppe om det, I fandt ud af på messen</a:t>
          </a:r>
          <a:br>
            <a:rPr lang="da-DK" sz="2000" kern="1200" noProof="0" dirty="0"/>
          </a:br>
          <a:r>
            <a:rPr lang="da-DK" sz="2000" kern="1200" noProof="0" dirty="0"/>
            <a:t>Opgaverne findes på de næste sider⬇️</a:t>
          </a:r>
        </a:p>
      </dsp:txBody>
      <dsp:txXfrm>
        <a:off x="52821" y="3337257"/>
        <a:ext cx="9810473" cy="97639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D4178F-3764-4DCD-89B5-25FC6411B405}">
      <dsp:nvSpPr>
        <dsp:cNvPr id="0" name=""/>
        <dsp:cNvSpPr/>
      </dsp:nvSpPr>
      <dsp:spPr>
        <a:xfrm>
          <a:off x="0" y="0"/>
          <a:ext cx="5760000" cy="809852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b="1" kern="1200" noProof="0" dirty="0"/>
            <a:t>1) ARBEJDET</a:t>
          </a:r>
          <a:br>
            <a:rPr lang="da-DK" sz="2000" b="1" kern="1200" noProof="0" dirty="0"/>
          </a:br>
          <a:r>
            <a:rPr lang="en-US" sz="2000" b="0" i="0" u="none" kern="1200" dirty="0" err="1"/>
            <a:t>Hvad</a:t>
          </a:r>
          <a:r>
            <a:rPr lang="en-US" sz="2000" b="0" i="0" u="none" kern="1200" dirty="0"/>
            <a:t> </a:t>
          </a:r>
          <a:r>
            <a:rPr lang="en-US" sz="2000" b="0" i="0" u="none" kern="1200" dirty="0" err="1"/>
            <a:t>arbejder</a:t>
          </a:r>
          <a:r>
            <a:rPr lang="en-US" sz="2000" b="0" i="0" u="none" kern="1200" dirty="0"/>
            <a:t> </a:t>
          </a:r>
          <a:r>
            <a:rPr lang="en-US" sz="2000" b="0" i="0" u="none" kern="1200" dirty="0" err="1"/>
            <a:t>aktøren</a:t>
          </a:r>
          <a:r>
            <a:rPr lang="en-US" sz="2000" b="0" i="0" u="none" kern="1200" dirty="0"/>
            <a:t> med?</a:t>
          </a:r>
          <a:r>
            <a:rPr lang="da-DK" sz="2000" b="0" i="0" kern="1200" dirty="0"/>
            <a:t>​</a:t>
          </a:r>
          <a:endParaRPr lang="da-DK" sz="2000" b="0" kern="1200" noProof="0" dirty="0"/>
        </a:p>
      </dsp:txBody>
      <dsp:txXfrm>
        <a:off x="39534" y="39534"/>
        <a:ext cx="5680932" cy="730784"/>
      </dsp:txXfrm>
    </dsp:sp>
    <dsp:sp modelId="{6291A5C4-BFFD-42F5-B9EC-59ACD90ACDCF}">
      <dsp:nvSpPr>
        <dsp:cNvPr id="0" name=""/>
        <dsp:cNvSpPr/>
      </dsp:nvSpPr>
      <dsp:spPr>
        <a:xfrm>
          <a:off x="0" y="823476"/>
          <a:ext cx="5760000" cy="809852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b="1" kern="1200" noProof="0" dirty="0"/>
            <a:t>2) TEKNOLOGIEN</a:t>
          </a:r>
          <a:br>
            <a:rPr lang="da-DK" sz="2000" kern="1200" noProof="0" dirty="0"/>
          </a:br>
          <a:r>
            <a:rPr lang="en-US" sz="2000" b="0" i="0" u="none" kern="1200" dirty="0" err="1"/>
            <a:t>Hvordan</a:t>
          </a:r>
          <a:r>
            <a:rPr lang="en-US" sz="2000" b="0" i="0" u="none" kern="1200" dirty="0"/>
            <a:t> </a:t>
          </a:r>
          <a:r>
            <a:rPr lang="en-US" sz="2000" b="0" i="0" u="none" kern="1200" dirty="0" err="1"/>
            <a:t>indgår</a:t>
          </a:r>
          <a:r>
            <a:rPr lang="en-US" sz="2000" b="0" i="0" u="none" kern="1200" dirty="0"/>
            <a:t> AI eller anden </a:t>
          </a:r>
          <a:r>
            <a:rPr lang="en-US" sz="2000" b="0" i="0" u="none" kern="1200" dirty="0" err="1"/>
            <a:t>teknologi</a:t>
          </a:r>
          <a:r>
            <a:rPr lang="en-US" sz="2000" b="0" i="0" u="none" kern="1200" dirty="0"/>
            <a:t>?</a:t>
          </a:r>
          <a:r>
            <a:rPr lang="da-DK" sz="2000" b="0" i="0" kern="1200" dirty="0"/>
            <a:t>​</a:t>
          </a:r>
          <a:endParaRPr lang="da-DK" sz="2000" kern="1200" noProof="0" dirty="0"/>
        </a:p>
      </dsp:txBody>
      <dsp:txXfrm>
        <a:off x="39534" y="863010"/>
        <a:ext cx="5680932" cy="730784"/>
      </dsp:txXfrm>
    </dsp:sp>
    <dsp:sp modelId="{6EB280A8-7FD2-4D1E-BE63-21AABE45891E}">
      <dsp:nvSpPr>
        <dsp:cNvPr id="0" name=""/>
        <dsp:cNvSpPr/>
      </dsp:nvSpPr>
      <dsp:spPr>
        <a:xfrm>
          <a:off x="0" y="1646730"/>
          <a:ext cx="5760000" cy="809852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b="1" kern="1200" noProof="0" dirty="0"/>
            <a:t>3) MENNESKET</a:t>
          </a:r>
          <a:br>
            <a:rPr lang="da-DK" sz="2000" b="1" kern="1200" noProof="0" dirty="0"/>
          </a:br>
          <a:r>
            <a:rPr lang="en-US" sz="2000" b="0" i="0" u="none" kern="1200" dirty="0" err="1"/>
            <a:t>Hvad</a:t>
          </a:r>
          <a:r>
            <a:rPr lang="en-US" sz="2000" b="0" i="0" u="none" kern="1200" dirty="0"/>
            <a:t> </a:t>
          </a:r>
          <a:r>
            <a:rPr lang="en-US" sz="2000" b="0" i="0" u="none" kern="1200" dirty="0" err="1"/>
            <a:t>skal</a:t>
          </a:r>
          <a:r>
            <a:rPr lang="en-US" sz="2000" b="0" i="0" u="none" kern="1200" dirty="0"/>
            <a:t> </a:t>
          </a:r>
          <a:r>
            <a:rPr lang="en-US" sz="2000" b="0" i="0" u="none" kern="1200" dirty="0" err="1"/>
            <a:t>mennesker</a:t>
          </a:r>
          <a:r>
            <a:rPr lang="en-US" sz="2000" b="0" i="0" u="none" kern="1200" dirty="0"/>
            <a:t> </a:t>
          </a:r>
          <a:r>
            <a:rPr lang="en-US" sz="2000" b="0" i="0" u="none" kern="1200" dirty="0" err="1"/>
            <a:t>fortsat</a:t>
          </a:r>
          <a:r>
            <a:rPr lang="en-US" sz="2000" b="0" i="0" u="none" kern="1200" dirty="0"/>
            <a:t> </a:t>
          </a:r>
          <a:r>
            <a:rPr lang="en-US" sz="2000" b="0" i="0" u="none" kern="1200" dirty="0" err="1"/>
            <a:t>kunne</a:t>
          </a:r>
          <a:r>
            <a:rPr lang="en-US" sz="2000" b="0" i="0" u="none" kern="1200" dirty="0"/>
            <a:t>?</a:t>
          </a:r>
          <a:r>
            <a:rPr lang="da-DK" sz="2000" b="0" i="0" kern="1200" dirty="0"/>
            <a:t>​</a:t>
          </a:r>
          <a:endParaRPr lang="da-DK" sz="2000" kern="1200" noProof="0" dirty="0"/>
        </a:p>
      </dsp:txBody>
      <dsp:txXfrm>
        <a:off x="39534" y="1686264"/>
        <a:ext cx="5680932" cy="730784"/>
      </dsp:txXfrm>
    </dsp:sp>
    <dsp:sp modelId="{06759147-4A79-4B99-A2D7-6960FE59EFC8}">
      <dsp:nvSpPr>
        <dsp:cNvPr id="0" name=""/>
        <dsp:cNvSpPr/>
      </dsp:nvSpPr>
      <dsp:spPr>
        <a:xfrm>
          <a:off x="0" y="2469984"/>
          <a:ext cx="5760000" cy="809852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b="1" kern="1200" noProof="0" dirty="0"/>
            <a:t>4) MULIGHEDEN </a:t>
          </a:r>
          <a:br>
            <a:rPr lang="da-DK" sz="2000" b="1" kern="1200" noProof="0" dirty="0"/>
          </a:br>
          <a:r>
            <a:rPr lang="en-US" sz="2000" b="0" i="0" u="none" kern="1200" dirty="0" err="1"/>
            <a:t>Hvilken</a:t>
          </a:r>
          <a:r>
            <a:rPr lang="en-US" sz="2000" b="0" i="0" u="none" kern="1200" dirty="0"/>
            <a:t> job- eller </a:t>
          </a:r>
          <a:r>
            <a:rPr lang="en-US" sz="2000" b="0" i="0" u="none" kern="1200" dirty="0" err="1"/>
            <a:t>uddannelsesmulighed</a:t>
          </a:r>
          <a:r>
            <a:rPr lang="en-US" sz="2000" b="0" i="0" u="none" kern="1200" dirty="0"/>
            <a:t> </a:t>
          </a:r>
          <a:r>
            <a:rPr lang="en-US" sz="2000" b="0" i="0" u="none" kern="1200" dirty="0" err="1"/>
            <a:t>opdagede</a:t>
          </a:r>
          <a:r>
            <a:rPr lang="en-US" sz="2000" b="0" i="0" u="none" kern="1200" dirty="0"/>
            <a:t> I?</a:t>
          </a:r>
          <a:r>
            <a:rPr lang="da-DK" sz="2000" b="0" i="0" kern="1200" dirty="0"/>
            <a:t>​</a:t>
          </a:r>
          <a:endParaRPr lang="da-DK" sz="2000" kern="1200" noProof="0" dirty="0"/>
        </a:p>
      </dsp:txBody>
      <dsp:txXfrm>
        <a:off x="39534" y="2509518"/>
        <a:ext cx="5680932" cy="73078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D4178F-3764-4DCD-89B5-25FC6411B405}">
      <dsp:nvSpPr>
        <dsp:cNvPr id="0" name=""/>
        <dsp:cNvSpPr/>
      </dsp:nvSpPr>
      <dsp:spPr>
        <a:xfrm>
          <a:off x="0" y="0"/>
          <a:ext cx="5760000" cy="694116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b="1" kern="1200" noProof="0" dirty="0"/>
            <a:t>1) TEKNOLOGI</a:t>
          </a:r>
          <a:br>
            <a:rPr lang="da-DK" sz="2000" b="1" kern="1200" noProof="0" dirty="0"/>
          </a:br>
          <a:r>
            <a:rPr lang="en-US" sz="2000" b="0" i="0" u="none" kern="1200" dirty="0" err="1"/>
            <a:t>Hvad</a:t>
          </a:r>
          <a:r>
            <a:rPr lang="en-US" sz="2000" b="0" i="0" u="none" kern="1200" dirty="0"/>
            <a:t> </a:t>
          </a:r>
          <a:r>
            <a:rPr lang="en-US" sz="2000" b="0" i="0" u="none" kern="1200" dirty="0" err="1"/>
            <a:t>kan</a:t>
          </a:r>
          <a:r>
            <a:rPr lang="en-US" sz="2000" b="0" i="0" u="none" kern="1200" dirty="0"/>
            <a:t> AI </a:t>
          </a:r>
          <a:r>
            <a:rPr lang="en-US" sz="2000" b="0" i="0" u="none" kern="1200" dirty="0" err="1"/>
            <a:t>bidrage</a:t>
          </a:r>
          <a:r>
            <a:rPr lang="en-US" sz="2000" b="0" i="0" u="none" kern="1200" dirty="0"/>
            <a:t> med?</a:t>
          </a:r>
          <a:r>
            <a:rPr lang="da-DK" sz="2000" b="0" i="0" kern="1200" dirty="0"/>
            <a:t>​​</a:t>
          </a:r>
          <a:endParaRPr lang="da-DK" sz="2000" b="0" kern="1200" noProof="0" dirty="0"/>
        </a:p>
      </dsp:txBody>
      <dsp:txXfrm>
        <a:off x="33884" y="33884"/>
        <a:ext cx="5692232" cy="626348"/>
      </dsp:txXfrm>
    </dsp:sp>
    <dsp:sp modelId="{6291A5C4-BFFD-42F5-B9EC-59ACD90ACDCF}">
      <dsp:nvSpPr>
        <dsp:cNvPr id="0" name=""/>
        <dsp:cNvSpPr/>
      </dsp:nvSpPr>
      <dsp:spPr>
        <a:xfrm>
          <a:off x="0" y="706538"/>
          <a:ext cx="5760000" cy="694116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b="1" kern="1200" noProof="0" dirty="0"/>
            <a:t>2) MENNESKET</a:t>
          </a:r>
          <a:br>
            <a:rPr lang="da-DK" sz="2000" kern="1200" noProof="0" dirty="0"/>
          </a:br>
          <a:r>
            <a:rPr lang="en-US" sz="2000" b="0" i="0" u="none" kern="1200" dirty="0" err="1"/>
            <a:t>Hvad</a:t>
          </a:r>
          <a:r>
            <a:rPr lang="en-US" sz="2000" b="0" i="0" u="none" kern="1200" dirty="0"/>
            <a:t> </a:t>
          </a:r>
          <a:r>
            <a:rPr lang="en-US" sz="2000" b="0" i="0" u="none" kern="1200" dirty="0" err="1"/>
            <a:t>skal</a:t>
          </a:r>
          <a:r>
            <a:rPr lang="en-US" sz="2000" b="0" i="0" u="none" kern="1200" dirty="0"/>
            <a:t> </a:t>
          </a:r>
          <a:r>
            <a:rPr lang="en-US" sz="2000" b="0" i="0" u="none" kern="1200" dirty="0" err="1"/>
            <a:t>mennesket</a:t>
          </a:r>
          <a:r>
            <a:rPr lang="en-US" sz="2000" b="0" i="0" u="none" kern="1200" dirty="0"/>
            <a:t> </a:t>
          </a:r>
          <a:r>
            <a:rPr lang="en-US" sz="2000" b="0" i="0" u="none" kern="1200" dirty="0" err="1"/>
            <a:t>fortsat</a:t>
          </a:r>
          <a:r>
            <a:rPr lang="en-US" sz="2000" b="0" i="0" u="none" kern="1200" dirty="0"/>
            <a:t> </a:t>
          </a:r>
          <a:r>
            <a:rPr lang="en-US" sz="2000" b="0" i="0" u="none" kern="1200" dirty="0" err="1"/>
            <a:t>afgøre</a:t>
          </a:r>
          <a:r>
            <a:rPr lang="en-US" sz="2000" b="0" i="0" u="none" kern="1200" dirty="0"/>
            <a:t>?</a:t>
          </a:r>
          <a:r>
            <a:rPr lang="da-DK" sz="2000" b="0" i="0" kern="1200" dirty="0"/>
            <a:t>​​​</a:t>
          </a:r>
          <a:endParaRPr lang="da-DK" sz="2000" kern="1200" noProof="0" dirty="0"/>
        </a:p>
      </dsp:txBody>
      <dsp:txXfrm>
        <a:off x="33884" y="740422"/>
        <a:ext cx="5692232" cy="626348"/>
      </dsp:txXfrm>
    </dsp:sp>
    <dsp:sp modelId="{6EB280A8-7FD2-4D1E-BE63-21AABE45891E}">
      <dsp:nvSpPr>
        <dsp:cNvPr id="0" name=""/>
        <dsp:cNvSpPr/>
      </dsp:nvSpPr>
      <dsp:spPr>
        <a:xfrm>
          <a:off x="0" y="1412045"/>
          <a:ext cx="5760000" cy="694116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b="1" kern="1200" noProof="0" dirty="0"/>
            <a:t>3) ANSVARET</a:t>
          </a:r>
          <a:br>
            <a:rPr lang="da-DK" sz="2000" b="1" kern="1200" noProof="0" dirty="0"/>
          </a:br>
          <a:r>
            <a:rPr lang="en-US" sz="2000" b="0" i="0" u="none" kern="1200" dirty="0" err="1"/>
            <a:t>Hvem</a:t>
          </a:r>
          <a:r>
            <a:rPr lang="en-US" sz="2000" b="0" i="0" u="none" kern="1200" dirty="0"/>
            <a:t> </a:t>
          </a:r>
          <a:r>
            <a:rPr lang="en-US" sz="2000" b="0" i="0" u="none" kern="1200" dirty="0" err="1"/>
            <a:t>har</a:t>
          </a:r>
          <a:r>
            <a:rPr lang="en-US" sz="2000" b="0" i="0" u="none" kern="1200" dirty="0"/>
            <a:t> </a:t>
          </a:r>
          <a:r>
            <a:rPr lang="en-US" sz="2000" b="0" i="0" u="none" kern="1200" dirty="0" err="1"/>
            <a:t>ansvaret</a:t>
          </a:r>
          <a:r>
            <a:rPr lang="en-US" sz="2000" b="0" i="0" u="none" kern="1200" dirty="0"/>
            <a:t> for </a:t>
          </a:r>
          <a:r>
            <a:rPr lang="en-US" sz="2000" b="0" i="0" u="none" kern="1200" dirty="0" err="1"/>
            <a:t>resultatet</a:t>
          </a:r>
          <a:r>
            <a:rPr lang="en-US" sz="2000" b="0" i="0" u="none" kern="1200" dirty="0"/>
            <a:t>?</a:t>
          </a:r>
          <a:r>
            <a:rPr lang="da-DK" sz="2000" b="0" i="0" kern="1200" dirty="0"/>
            <a:t>​​</a:t>
          </a:r>
          <a:endParaRPr lang="da-DK" sz="2000" kern="1200" noProof="0" dirty="0"/>
        </a:p>
      </dsp:txBody>
      <dsp:txXfrm>
        <a:off x="33884" y="1445929"/>
        <a:ext cx="5692232" cy="626348"/>
      </dsp:txXfrm>
    </dsp:sp>
    <dsp:sp modelId="{06759147-4A79-4B99-A2D7-6960FE59EFC8}">
      <dsp:nvSpPr>
        <dsp:cNvPr id="0" name=""/>
        <dsp:cNvSpPr/>
      </dsp:nvSpPr>
      <dsp:spPr>
        <a:xfrm>
          <a:off x="0" y="2117552"/>
          <a:ext cx="5760000" cy="694116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b="1" kern="1200" noProof="0" dirty="0"/>
            <a:t>4) SAMARBEJDET </a:t>
          </a:r>
          <a:br>
            <a:rPr lang="da-DK" sz="2000" b="1" kern="1200" noProof="0" dirty="0"/>
          </a:br>
          <a:r>
            <a:rPr lang="en-US" sz="2000" b="0" i="0" u="none" kern="1200" dirty="0"/>
            <a:t>Kan </a:t>
          </a:r>
          <a:r>
            <a:rPr lang="en-US" sz="2000" b="0" i="0" u="none" kern="1200" dirty="0" err="1"/>
            <a:t>opgaven</a:t>
          </a:r>
          <a:r>
            <a:rPr lang="en-US" sz="2000" b="0" i="0" u="none" kern="1200" dirty="0"/>
            <a:t> </a:t>
          </a:r>
          <a:r>
            <a:rPr lang="en-US" sz="2000" b="0" i="0" u="none" kern="1200" dirty="0" err="1"/>
            <a:t>løses</a:t>
          </a:r>
          <a:r>
            <a:rPr lang="en-US" sz="2000" b="0" i="0" u="none" kern="1200" dirty="0"/>
            <a:t> </a:t>
          </a:r>
          <a:r>
            <a:rPr lang="en-US" sz="2000" b="0" i="0" u="none" kern="1200" dirty="0" err="1"/>
            <a:t>bedst</a:t>
          </a:r>
          <a:r>
            <a:rPr lang="en-US" sz="2000" b="0" i="0" u="none" kern="1200" dirty="0"/>
            <a:t> </a:t>
          </a:r>
          <a:r>
            <a:rPr lang="en-US" sz="2000" b="0" i="0" u="none" kern="1200" dirty="0" err="1"/>
            <a:t>sammen</a:t>
          </a:r>
          <a:r>
            <a:rPr lang="en-US" sz="2000" b="0" i="0" u="none" kern="1200" dirty="0"/>
            <a:t>?</a:t>
          </a:r>
          <a:r>
            <a:rPr lang="da-DK" sz="2000" b="0" i="0" kern="1200" dirty="0"/>
            <a:t>​​</a:t>
          </a:r>
          <a:endParaRPr lang="da-DK" sz="2000" kern="1200" noProof="0" dirty="0"/>
        </a:p>
      </dsp:txBody>
      <dsp:txXfrm>
        <a:off x="33884" y="2151436"/>
        <a:ext cx="5692232" cy="62634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D4178F-3764-4DCD-89B5-25FC6411B405}">
      <dsp:nvSpPr>
        <dsp:cNvPr id="0" name=""/>
        <dsp:cNvSpPr/>
      </dsp:nvSpPr>
      <dsp:spPr>
        <a:xfrm>
          <a:off x="0" y="0"/>
          <a:ext cx="5750709" cy="8062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b="1" kern="1200" noProof="0" dirty="0"/>
            <a:t>Jeg blev mest nysgerrig på …</a:t>
          </a:r>
          <a:r>
            <a:rPr lang="da-DK" sz="1600" b="0" kern="1200" noProof="0" dirty="0"/>
            <a:t>
Et fag, en uddannelse, en virksomhed eller en arbejdsopgave.</a:t>
          </a:r>
          <a:endParaRPr lang="da-DK" sz="2000" b="0" kern="1200" noProof="0" dirty="0"/>
        </a:p>
      </dsp:txBody>
      <dsp:txXfrm>
        <a:off x="39356" y="39356"/>
        <a:ext cx="5671997" cy="727491"/>
      </dsp:txXfrm>
    </dsp:sp>
    <dsp:sp modelId="{6291A5C4-BFFD-42F5-B9EC-59ACD90ACDCF}">
      <dsp:nvSpPr>
        <dsp:cNvPr id="0" name=""/>
        <dsp:cNvSpPr/>
      </dsp:nvSpPr>
      <dsp:spPr>
        <a:xfrm>
          <a:off x="0" y="819937"/>
          <a:ext cx="5750709" cy="8062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b="1" kern="1200" noProof="0" dirty="0"/>
            <a:t>Jeg fandt ud af, at jeg allerede kan …</a:t>
          </a:r>
          <a:r>
            <a:rPr lang="da-DK" sz="1600" b="0" kern="1200" noProof="0" dirty="0"/>
            <a:t>
En evne eller kompetence, der også er vigtig </a:t>
          </a:r>
          <a:r>
            <a:rPr lang="da-DK" sz="1600" b="0" kern="1200" noProof="0"/>
            <a:t>i arbejdslivet.</a:t>
          </a:r>
          <a:endParaRPr lang="da-DK" sz="2000" b="0" kern="1200" noProof="0" dirty="0"/>
        </a:p>
      </dsp:txBody>
      <dsp:txXfrm>
        <a:off x="39356" y="859293"/>
        <a:ext cx="5671997" cy="727491"/>
      </dsp:txXfrm>
    </dsp:sp>
    <dsp:sp modelId="{6EB280A8-7FD2-4D1E-BE63-21AABE45891E}">
      <dsp:nvSpPr>
        <dsp:cNvPr id="0" name=""/>
        <dsp:cNvSpPr/>
      </dsp:nvSpPr>
      <dsp:spPr>
        <a:xfrm>
          <a:off x="0" y="1638740"/>
          <a:ext cx="5750709" cy="8062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b="1" kern="1200" noProof="0" dirty="0"/>
            <a:t>Jeg vil gerne blive bedre til …</a:t>
          </a:r>
          <a:r>
            <a:rPr lang="da-DK" sz="1600" b="0" kern="1200" noProof="0" dirty="0"/>
            <a:t>
Noget, der kan få betydning for mine fremtidige muligheder.</a:t>
          </a:r>
        </a:p>
      </dsp:txBody>
      <dsp:txXfrm>
        <a:off x="39356" y="1678096"/>
        <a:ext cx="5671997" cy="727491"/>
      </dsp:txXfrm>
    </dsp:sp>
    <dsp:sp modelId="{06759147-4A79-4B99-A2D7-6960FE59EFC8}">
      <dsp:nvSpPr>
        <dsp:cNvPr id="0" name=""/>
        <dsp:cNvSpPr/>
      </dsp:nvSpPr>
      <dsp:spPr>
        <a:xfrm>
          <a:off x="0" y="2457543"/>
          <a:ext cx="5750709" cy="8062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b="1" kern="1200" noProof="0" dirty="0"/>
            <a:t>Mit næste spørgsmål er …</a:t>
          </a:r>
          <a:r>
            <a:rPr lang="da-DK" sz="1600" b="0" kern="1200" noProof="0" dirty="0"/>
            <a:t>
Noget, jeg gerne vil undersøge videre.</a:t>
          </a:r>
        </a:p>
      </dsp:txBody>
      <dsp:txXfrm>
        <a:off x="39356" y="2496899"/>
        <a:ext cx="5671997" cy="7274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0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t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dk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0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t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dk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066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A1AF8F-36B5-4637-BB49-D1504241FEDD}" type="slidenum">
              <a:rPr lang="da-DK" smtClean="0"/>
              <a:t>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90500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lede 12">
            <a:extLst>
              <a:ext uri="{FF2B5EF4-FFF2-40B4-BE49-F238E27FC236}">
                <a16:creationId xmlns:a16="http://schemas.microsoft.com/office/drawing/2014/main" id="{3E6E1A65-FDB9-29C1-BBD9-52CA43DE19A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6">
            <a:extLst>
              <a:ext uri="{FF2B5EF4-FFF2-40B4-BE49-F238E27FC236}">
                <a16:creationId xmlns:a16="http://schemas.microsoft.com/office/drawing/2014/main" id="{4745FC3E-E6BE-FD97-BA16-52970B0E6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868" y="2416459"/>
            <a:ext cx="10984264" cy="688692"/>
          </a:xfrm>
          <a:prstGeom prst="rect">
            <a:avLst/>
          </a:prstGeom>
        </p:spPr>
        <p:txBody>
          <a:bodyPr/>
          <a:lstStyle>
            <a:lvl1pPr algn="ctr">
              <a:defRPr b="1"/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3" name="Pladsholder til tekst 3">
            <a:extLst>
              <a:ext uri="{FF2B5EF4-FFF2-40B4-BE49-F238E27FC236}">
                <a16:creationId xmlns:a16="http://schemas.microsoft.com/office/drawing/2014/main" id="{C53D02DC-FDDF-7CE2-F0B0-04F1267D0E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3867" y="3333750"/>
            <a:ext cx="10984263" cy="504825"/>
          </a:xfrm>
          <a:prstGeom prst="rect">
            <a:avLst/>
          </a:prstGeom>
        </p:spPr>
        <p:txBody>
          <a:bodyPr/>
          <a:lstStyle>
            <a:lvl1pPr algn="ctr">
              <a:buNone/>
              <a:defRPr>
                <a:latin typeface="+mj-lt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1247644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4D7F99F2-B81F-61F0-1014-7FEDD992BE5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el 6">
            <a:extLst>
              <a:ext uri="{FF2B5EF4-FFF2-40B4-BE49-F238E27FC236}">
                <a16:creationId xmlns:a16="http://schemas.microsoft.com/office/drawing/2014/main" id="{0E0BE4B4-DBA9-2EB5-91BD-D6D853019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868" y="2416459"/>
            <a:ext cx="10984264" cy="688692"/>
          </a:xfrm>
          <a:prstGeom prst="rect">
            <a:avLst/>
          </a:prstGeom>
        </p:spPr>
        <p:txBody>
          <a:bodyPr/>
          <a:lstStyle>
            <a:lvl1pPr algn="ctr">
              <a:defRPr b="1"/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7" name="Pladsholder til tekst 3">
            <a:extLst>
              <a:ext uri="{FF2B5EF4-FFF2-40B4-BE49-F238E27FC236}">
                <a16:creationId xmlns:a16="http://schemas.microsoft.com/office/drawing/2014/main" id="{D3E11968-BF44-7232-0E76-6B692D124A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3867" y="3333750"/>
            <a:ext cx="10984263" cy="504825"/>
          </a:xfrm>
          <a:prstGeom prst="rect">
            <a:avLst/>
          </a:prstGeom>
        </p:spPr>
        <p:txBody>
          <a:bodyPr/>
          <a:lstStyle>
            <a:lvl1pPr algn="ctr">
              <a:buNone/>
              <a:defRPr>
                <a:latin typeface="+mj-lt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4245816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lede 12">
            <a:extLst>
              <a:ext uri="{FF2B5EF4-FFF2-40B4-BE49-F238E27FC236}">
                <a16:creationId xmlns:a16="http://schemas.microsoft.com/office/drawing/2014/main" id="{3E6E1A65-FDB9-29C1-BBD9-52CA43DE19A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6">
            <a:extLst>
              <a:ext uri="{FF2B5EF4-FFF2-40B4-BE49-F238E27FC236}">
                <a16:creationId xmlns:a16="http://schemas.microsoft.com/office/drawing/2014/main" id="{E07FF2C9-5460-AAE5-85A3-26550A629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16115" cy="1325563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4" name="Pladsholder til tekst 11">
            <a:extLst>
              <a:ext uri="{FF2B5EF4-FFF2-40B4-BE49-F238E27FC236}">
                <a16:creationId xmlns:a16="http://schemas.microsoft.com/office/drawing/2014/main" id="{1BC12641-1C9B-0B66-BE74-00411F41A4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8200" y="1789113"/>
            <a:ext cx="9915525" cy="398050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3365497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4D7F99F2-B81F-61F0-1014-7FEDD992BE5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6">
            <a:extLst>
              <a:ext uri="{FF2B5EF4-FFF2-40B4-BE49-F238E27FC236}">
                <a16:creationId xmlns:a16="http://schemas.microsoft.com/office/drawing/2014/main" id="{C83A02DE-F131-7035-3B53-D9706C81D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16115" cy="1325563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4" name="Pladsholder til tekst 11">
            <a:extLst>
              <a:ext uri="{FF2B5EF4-FFF2-40B4-BE49-F238E27FC236}">
                <a16:creationId xmlns:a16="http://schemas.microsoft.com/office/drawing/2014/main" id="{2E6008AF-6B7A-6477-9876-1EC3A694521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8200" y="1789113"/>
            <a:ext cx="9915525" cy="398050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2089545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4D7F99F2-B81F-61F0-1014-7FEDD992BE5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6">
            <a:extLst>
              <a:ext uri="{FF2B5EF4-FFF2-40B4-BE49-F238E27FC236}">
                <a16:creationId xmlns:a16="http://schemas.microsoft.com/office/drawing/2014/main" id="{C83A02DE-F131-7035-3B53-D9706C81D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16115" cy="1325563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4" name="Pladsholder til tekst 11">
            <a:extLst>
              <a:ext uri="{FF2B5EF4-FFF2-40B4-BE49-F238E27FC236}">
                <a16:creationId xmlns:a16="http://schemas.microsoft.com/office/drawing/2014/main" id="{2E6008AF-6B7A-6477-9876-1EC3A694521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8200" y="1789113"/>
            <a:ext cx="9915525" cy="20875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billede 69">
            <a:extLst>
              <a:ext uri="{FF2B5EF4-FFF2-40B4-BE49-F238E27FC236}">
                <a16:creationId xmlns:a16="http://schemas.microsoft.com/office/drawing/2014/main" id="{3D7B6C43-37DD-8C7A-D9F6-23A9D9410DD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664367" y="4069553"/>
            <a:ext cx="3788568" cy="3788568"/>
          </a:xfrm>
          <a:prstGeom prst="star7">
            <a:avLst/>
          </a:prstGeom>
          <a:solidFill>
            <a:schemeClr val="bg1">
              <a:lumMod val="95000"/>
            </a:schemeClr>
          </a:solidFill>
          <a:effectLst>
            <a:softEdge rad="0"/>
          </a:effectLst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</p:spTree>
    <p:extLst>
      <p:ext uri="{BB962C8B-B14F-4D97-AF65-F5344CB8AC3E}">
        <p14:creationId xmlns:p14="http://schemas.microsoft.com/office/powerpoint/2010/main" val="2537595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D3C391B0-5521-782A-A82C-1A08ED7D729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itel 6">
            <a:extLst>
              <a:ext uri="{FF2B5EF4-FFF2-40B4-BE49-F238E27FC236}">
                <a16:creationId xmlns:a16="http://schemas.microsoft.com/office/drawing/2014/main" id="{18846E20-5B88-9BB7-F32E-4B76DBB04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16115" cy="1325563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14" name="Pladsholder til indhold 2">
            <a:extLst>
              <a:ext uri="{FF2B5EF4-FFF2-40B4-BE49-F238E27FC236}">
                <a16:creationId xmlns:a16="http://schemas.microsoft.com/office/drawing/2014/main" id="{AD090983-CCC0-39D6-7264-13CF9914C4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789113"/>
            <a:ext cx="4781550" cy="398050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15" name="Pladsholder til indhold 2">
            <a:extLst>
              <a:ext uri="{FF2B5EF4-FFF2-40B4-BE49-F238E27FC236}">
                <a16:creationId xmlns:a16="http://schemas.microsoft.com/office/drawing/2014/main" id="{C64E0989-7E59-C3B5-106A-79725495BE41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972765" y="1789113"/>
            <a:ext cx="4781550" cy="398050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1713455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27CE6D58-859A-0317-CE21-F6E7FFFE923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itel 6">
            <a:extLst>
              <a:ext uri="{FF2B5EF4-FFF2-40B4-BE49-F238E27FC236}">
                <a16:creationId xmlns:a16="http://schemas.microsoft.com/office/drawing/2014/main" id="{18846E20-5B88-9BB7-F32E-4B76DBB04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16115" cy="1325563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D0B7668C-BD56-4614-4CF0-06B8D30F01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0350" y="1789112"/>
            <a:ext cx="5623965" cy="398050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9" name="Pladsholder til tekst 3">
            <a:extLst>
              <a:ext uri="{FF2B5EF4-FFF2-40B4-BE49-F238E27FC236}">
                <a16:creationId xmlns:a16="http://schemas.microsoft.com/office/drawing/2014/main" id="{76FB875E-C17C-86CB-AF47-74983DFBA3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789113"/>
            <a:ext cx="3932237" cy="3980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4230945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E195647C-7EF3-7533-FC5A-3523F8B38A8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el 6">
            <a:extLst>
              <a:ext uri="{FF2B5EF4-FFF2-40B4-BE49-F238E27FC236}">
                <a16:creationId xmlns:a16="http://schemas.microsoft.com/office/drawing/2014/main" id="{DCD315CE-82E7-94B9-C97C-234104475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868" y="2416459"/>
            <a:ext cx="10984264" cy="688692"/>
          </a:xfrm>
          <a:prstGeom prst="rect">
            <a:avLst/>
          </a:prstGeom>
        </p:spPr>
        <p:txBody>
          <a:bodyPr/>
          <a:lstStyle>
            <a:lvl1pPr algn="ctr">
              <a:defRPr b="1"/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5" name="Pladsholder til tekst 3">
            <a:extLst>
              <a:ext uri="{FF2B5EF4-FFF2-40B4-BE49-F238E27FC236}">
                <a16:creationId xmlns:a16="http://schemas.microsoft.com/office/drawing/2014/main" id="{181B1200-FE7C-45FA-FE88-CD486A0FEE6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3867" y="3333750"/>
            <a:ext cx="10984263" cy="504825"/>
          </a:xfrm>
          <a:prstGeom prst="rect">
            <a:avLst/>
          </a:prstGeom>
        </p:spPr>
        <p:txBody>
          <a:bodyPr/>
          <a:lstStyle>
            <a:lvl1pPr algn="ctr">
              <a:buNone/>
              <a:defRPr>
                <a:latin typeface="+mj-lt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1876369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D27BE062-A6FE-7095-24C3-3AFB3E2BEF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el 6">
            <a:extLst>
              <a:ext uri="{FF2B5EF4-FFF2-40B4-BE49-F238E27FC236}">
                <a16:creationId xmlns:a16="http://schemas.microsoft.com/office/drawing/2014/main" id="{42AF05A3-1FA2-6D9E-C7B7-FD2F8B860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868" y="2416459"/>
            <a:ext cx="10984264" cy="688692"/>
          </a:xfrm>
          <a:prstGeom prst="rect">
            <a:avLst/>
          </a:prstGeom>
        </p:spPr>
        <p:txBody>
          <a:bodyPr/>
          <a:lstStyle>
            <a:lvl1pPr algn="ctr">
              <a:defRPr b="1"/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E909DBB-975B-CF01-C259-FCFEC24F5A3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3867" y="3333750"/>
            <a:ext cx="10984263" cy="504825"/>
          </a:xfrm>
          <a:prstGeom prst="rect">
            <a:avLst/>
          </a:prstGeom>
        </p:spPr>
        <p:txBody>
          <a:bodyPr/>
          <a:lstStyle>
            <a:lvl1pPr algn="ctr">
              <a:buNone/>
              <a:defRPr>
                <a:latin typeface="+mj-lt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1104258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E195647C-7EF3-7533-FC5A-3523F8B38A8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el 6">
            <a:extLst>
              <a:ext uri="{FF2B5EF4-FFF2-40B4-BE49-F238E27FC236}">
                <a16:creationId xmlns:a16="http://schemas.microsoft.com/office/drawing/2014/main" id="{F1D57E54-D2F9-D1EA-FACF-D54ECDC6F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16115" cy="1325563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12" name="Pladsholder til tekst 11">
            <a:extLst>
              <a:ext uri="{FF2B5EF4-FFF2-40B4-BE49-F238E27FC236}">
                <a16:creationId xmlns:a16="http://schemas.microsoft.com/office/drawing/2014/main" id="{F7C65AC6-284F-7545-FDBA-6A98DCCA94F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8200" y="1789113"/>
            <a:ext cx="9915525" cy="398050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2766849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D27BE062-A6FE-7095-24C3-3AFB3E2BEF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el 6">
            <a:extLst>
              <a:ext uri="{FF2B5EF4-FFF2-40B4-BE49-F238E27FC236}">
                <a16:creationId xmlns:a16="http://schemas.microsoft.com/office/drawing/2014/main" id="{F1D57E54-D2F9-D1EA-FACF-D54ECDC6F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16115" cy="1325563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12" name="Pladsholder til tekst 11">
            <a:extLst>
              <a:ext uri="{FF2B5EF4-FFF2-40B4-BE49-F238E27FC236}">
                <a16:creationId xmlns:a16="http://schemas.microsoft.com/office/drawing/2014/main" id="{F7C65AC6-284F-7545-FDBA-6A98DCCA94F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8200" y="1789113"/>
            <a:ext cx="9915525" cy="398050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4375757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D27BE062-A6FE-7095-24C3-3AFB3E2BEF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el 6">
            <a:extLst>
              <a:ext uri="{FF2B5EF4-FFF2-40B4-BE49-F238E27FC236}">
                <a16:creationId xmlns:a16="http://schemas.microsoft.com/office/drawing/2014/main" id="{F1D57E54-D2F9-D1EA-FACF-D54ECDC6F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16115" cy="1325563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2" name="Pladsholder til tekst 11">
            <a:extLst>
              <a:ext uri="{FF2B5EF4-FFF2-40B4-BE49-F238E27FC236}">
                <a16:creationId xmlns:a16="http://schemas.microsoft.com/office/drawing/2014/main" id="{95C65CAC-3812-336C-9EC1-F4497556149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972765" y="1789113"/>
            <a:ext cx="4781550" cy="398050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3" name="Pladsholder til billede 79">
            <a:extLst>
              <a:ext uri="{FF2B5EF4-FFF2-40B4-BE49-F238E27FC236}">
                <a16:creationId xmlns:a16="http://schemas.microsoft.com/office/drawing/2014/main" id="{D1EEA5A4-7ABC-1B0A-9D89-07F5B84C802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38199" y="1857159"/>
            <a:ext cx="4848225" cy="3912462"/>
          </a:xfrm>
          <a:prstGeom prst="plaqu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</p:spTree>
    <p:extLst>
      <p:ext uri="{BB962C8B-B14F-4D97-AF65-F5344CB8AC3E}">
        <p14:creationId xmlns:p14="http://schemas.microsoft.com/office/powerpoint/2010/main" val="29292591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D27BE062-A6FE-7095-24C3-3AFB3E2BEF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itel 6">
            <a:extLst>
              <a:ext uri="{FF2B5EF4-FFF2-40B4-BE49-F238E27FC236}">
                <a16:creationId xmlns:a16="http://schemas.microsoft.com/office/drawing/2014/main" id="{18846E20-5B88-9BB7-F32E-4B76DBB04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16115" cy="1325563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14" name="Pladsholder til indhold 2">
            <a:extLst>
              <a:ext uri="{FF2B5EF4-FFF2-40B4-BE49-F238E27FC236}">
                <a16:creationId xmlns:a16="http://schemas.microsoft.com/office/drawing/2014/main" id="{AD090983-CCC0-39D6-7264-13CF9914C4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789113"/>
            <a:ext cx="4781550" cy="398050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15" name="Pladsholder til indhold 2">
            <a:extLst>
              <a:ext uri="{FF2B5EF4-FFF2-40B4-BE49-F238E27FC236}">
                <a16:creationId xmlns:a16="http://schemas.microsoft.com/office/drawing/2014/main" id="{C64E0989-7E59-C3B5-106A-79725495BE41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972765" y="1789113"/>
            <a:ext cx="4781550" cy="398050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8530038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D27BE062-A6FE-7095-24C3-3AFB3E2BEF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itel 6">
            <a:extLst>
              <a:ext uri="{FF2B5EF4-FFF2-40B4-BE49-F238E27FC236}">
                <a16:creationId xmlns:a16="http://schemas.microsoft.com/office/drawing/2014/main" id="{18846E20-5B88-9BB7-F32E-4B76DBB04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16115" cy="1325563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D0B7668C-BD56-4614-4CF0-06B8D30F01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0350" y="1789112"/>
            <a:ext cx="5623965" cy="398050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9" name="Pladsholder til tekst 3">
            <a:extLst>
              <a:ext uri="{FF2B5EF4-FFF2-40B4-BE49-F238E27FC236}">
                <a16:creationId xmlns:a16="http://schemas.microsoft.com/office/drawing/2014/main" id="{76FB875E-C17C-86CB-AF47-74983DFBA3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789113"/>
            <a:ext cx="3932237" cy="3980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9931549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71F7ABCB-710A-ECCB-D7EC-7EC9FE29721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el 6">
            <a:extLst>
              <a:ext uri="{FF2B5EF4-FFF2-40B4-BE49-F238E27FC236}">
                <a16:creationId xmlns:a16="http://schemas.microsoft.com/office/drawing/2014/main" id="{DCD315CE-82E7-94B9-C97C-234104475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868" y="2416459"/>
            <a:ext cx="10984264" cy="688692"/>
          </a:xfrm>
          <a:prstGeom prst="rect">
            <a:avLst/>
          </a:prstGeom>
        </p:spPr>
        <p:txBody>
          <a:bodyPr/>
          <a:lstStyle>
            <a:lvl1pPr algn="ctr">
              <a:defRPr b="1"/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5" name="Pladsholder til tekst 3">
            <a:extLst>
              <a:ext uri="{FF2B5EF4-FFF2-40B4-BE49-F238E27FC236}">
                <a16:creationId xmlns:a16="http://schemas.microsoft.com/office/drawing/2014/main" id="{181B1200-FE7C-45FA-FE88-CD486A0FEE6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3867" y="3333750"/>
            <a:ext cx="10984263" cy="504825"/>
          </a:xfrm>
          <a:prstGeom prst="rect">
            <a:avLst/>
          </a:prstGeom>
        </p:spPr>
        <p:txBody>
          <a:bodyPr/>
          <a:lstStyle>
            <a:lvl1pPr algn="ctr">
              <a:buNone/>
              <a:defRPr>
                <a:latin typeface="+mj-lt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8467265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F77B8F76-B22F-0BCF-4247-32F31297F9E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el 6">
            <a:extLst>
              <a:ext uri="{FF2B5EF4-FFF2-40B4-BE49-F238E27FC236}">
                <a16:creationId xmlns:a16="http://schemas.microsoft.com/office/drawing/2014/main" id="{42AF05A3-1FA2-6D9E-C7B7-FD2F8B860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868" y="2416459"/>
            <a:ext cx="10984264" cy="688692"/>
          </a:xfrm>
          <a:prstGeom prst="rect">
            <a:avLst/>
          </a:prstGeom>
        </p:spPr>
        <p:txBody>
          <a:bodyPr/>
          <a:lstStyle>
            <a:lvl1pPr algn="ctr">
              <a:defRPr b="1"/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E909DBB-975B-CF01-C259-FCFEC24F5A3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3867" y="3333750"/>
            <a:ext cx="10984263" cy="504825"/>
          </a:xfrm>
          <a:prstGeom prst="rect">
            <a:avLst/>
          </a:prstGeom>
        </p:spPr>
        <p:txBody>
          <a:bodyPr/>
          <a:lstStyle>
            <a:lvl1pPr algn="ctr">
              <a:buNone/>
              <a:defRPr>
                <a:latin typeface="+mj-lt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18257841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2D5E9CB4-6212-40B8-B618-F88C74CFB58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el 6">
            <a:extLst>
              <a:ext uri="{FF2B5EF4-FFF2-40B4-BE49-F238E27FC236}">
                <a16:creationId xmlns:a16="http://schemas.microsoft.com/office/drawing/2014/main" id="{E92F0319-0B8D-D765-C0F0-5B91F2574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16115" cy="1325563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6" name="Pladsholder til tekst 11">
            <a:extLst>
              <a:ext uri="{FF2B5EF4-FFF2-40B4-BE49-F238E27FC236}">
                <a16:creationId xmlns:a16="http://schemas.microsoft.com/office/drawing/2014/main" id="{99036C6F-AE89-E8A8-A1BD-807667FB51F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8200" y="1789113"/>
            <a:ext cx="9915525" cy="398050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16370714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EEA3F384-A2E6-44D5-68BD-E3FF5A014D6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el 6">
            <a:extLst>
              <a:ext uri="{FF2B5EF4-FFF2-40B4-BE49-F238E27FC236}">
                <a16:creationId xmlns:a16="http://schemas.microsoft.com/office/drawing/2014/main" id="{F1D57E54-D2F9-D1EA-FACF-D54ECDC6F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16115" cy="1325563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12" name="Pladsholder til tekst 11">
            <a:extLst>
              <a:ext uri="{FF2B5EF4-FFF2-40B4-BE49-F238E27FC236}">
                <a16:creationId xmlns:a16="http://schemas.microsoft.com/office/drawing/2014/main" id="{F7C65AC6-284F-7545-FDBA-6A98DCCA94F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8200" y="1789113"/>
            <a:ext cx="9915525" cy="398050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33532204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EEA3F384-A2E6-44D5-68BD-E3FF5A014D6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el 6">
            <a:extLst>
              <a:ext uri="{FF2B5EF4-FFF2-40B4-BE49-F238E27FC236}">
                <a16:creationId xmlns:a16="http://schemas.microsoft.com/office/drawing/2014/main" id="{F1D57E54-D2F9-D1EA-FACF-D54ECDC6F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16115" cy="1325563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2" name="Pladsholder til tekst 11">
            <a:extLst>
              <a:ext uri="{FF2B5EF4-FFF2-40B4-BE49-F238E27FC236}">
                <a16:creationId xmlns:a16="http://schemas.microsoft.com/office/drawing/2014/main" id="{9B70FE09-1ECC-0894-7B14-2A1A958EAAD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8200" y="1789113"/>
            <a:ext cx="9915525" cy="20875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3" name="Pladsholder til billede 65">
            <a:extLst>
              <a:ext uri="{FF2B5EF4-FFF2-40B4-BE49-F238E27FC236}">
                <a16:creationId xmlns:a16="http://schemas.microsoft.com/office/drawing/2014/main" id="{C079B3FF-3939-CF9A-315D-ED6FDE4D502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380478" y="4324867"/>
            <a:ext cx="3895203" cy="3895203"/>
          </a:xfrm>
          <a:prstGeom prst="cloud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</p:spTree>
    <p:extLst>
      <p:ext uri="{BB962C8B-B14F-4D97-AF65-F5344CB8AC3E}">
        <p14:creationId xmlns:p14="http://schemas.microsoft.com/office/powerpoint/2010/main" val="27637267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ED37D2D0-233F-5E04-CCAC-42B4D723C04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itel 6">
            <a:extLst>
              <a:ext uri="{FF2B5EF4-FFF2-40B4-BE49-F238E27FC236}">
                <a16:creationId xmlns:a16="http://schemas.microsoft.com/office/drawing/2014/main" id="{18846E20-5B88-9BB7-F32E-4B76DBB04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16115" cy="1325563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14" name="Pladsholder til indhold 2">
            <a:extLst>
              <a:ext uri="{FF2B5EF4-FFF2-40B4-BE49-F238E27FC236}">
                <a16:creationId xmlns:a16="http://schemas.microsoft.com/office/drawing/2014/main" id="{AD090983-CCC0-39D6-7264-13CF9914C4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789113"/>
            <a:ext cx="4781550" cy="398050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15" name="Pladsholder til indhold 2">
            <a:extLst>
              <a:ext uri="{FF2B5EF4-FFF2-40B4-BE49-F238E27FC236}">
                <a16:creationId xmlns:a16="http://schemas.microsoft.com/office/drawing/2014/main" id="{C64E0989-7E59-C3B5-106A-79725495BE41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972765" y="1789113"/>
            <a:ext cx="4781550" cy="398050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18000616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9E197D01-6F2F-3B0B-AC52-5BA40A57EE6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itel 6">
            <a:extLst>
              <a:ext uri="{FF2B5EF4-FFF2-40B4-BE49-F238E27FC236}">
                <a16:creationId xmlns:a16="http://schemas.microsoft.com/office/drawing/2014/main" id="{18846E20-5B88-9BB7-F32E-4B76DBB04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16115" cy="1325563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D0B7668C-BD56-4614-4CF0-06B8D30F01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0350" y="1789112"/>
            <a:ext cx="5623965" cy="398050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9" name="Pladsholder til tekst 3">
            <a:extLst>
              <a:ext uri="{FF2B5EF4-FFF2-40B4-BE49-F238E27FC236}">
                <a16:creationId xmlns:a16="http://schemas.microsoft.com/office/drawing/2014/main" id="{76FB875E-C17C-86CB-AF47-74983DFBA3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789113"/>
            <a:ext cx="3932237" cy="3980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26573795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1020B4B4-7662-538C-821E-8DA15030AE3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el 6">
            <a:extLst>
              <a:ext uri="{FF2B5EF4-FFF2-40B4-BE49-F238E27FC236}">
                <a16:creationId xmlns:a16="http://schemas.microsoft.com/office/drawing/2014/main" id="{DCD315CE-82E7-94B9-C97C-234104475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868" y="2416459"/>
            <a:ext cx="10984264" cy="688692"/>
          </a:xfrm>
          <a:prstGeom prst="rect">
            <a:avLst/>
          </a:prstGeom>
        </p:spPr>
        <p:txBody>
          <a:bodyPr/>
          <a:lstStyle>
            <a:lvl1pPr algn="ctr">
              <a:defRPr b="1"/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5" name="Pladsholder til tekst 3">
            <a:extLst>
              <a:ext uri="{FF2B5EF4-FFF2-40B4-BE49-F238E27FC236}">
                <a16:creationId xmlns:a16="http://schemas.microsoft.com/office/drawing/2014/main" id="{181B1200-FE7C-45FA-FE88-CD486A0FEE6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3867" y="3333750"/>
            <a:ext cx="10984263" cy="504825"/>
          </a:xfrm>
          <a:prstGeom prst="rect">
            <a:avLst/>
          </a:prstGeom>
        </p:spPr>
        <p:txBody>
          <a:bodyPr/>
          <a:lstStyle>
            <a:lvl1pPr algn="ctr">
              <a:buNone/>
              <a:defRPr>
                <a:latin typeface="+mj-lt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26408635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1B4C3E3F-94C7-18DF-FFE6-34345C31A80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el 6">
            <a:extLst>
              <a:ext uri="{FF2B5EF4-FFF2-40B4-BE49-F238E27FC236}">
                <a16:creationId xmlns:a16="http://schemas.microsoft.com/office/drawing/2014/main" id="{42AF05A3-1FA2-6D9E-C7B7-FD2F8B860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868" y="2416459"/>
            <a:ext cx="10984264" cy="688692"/>
          </a:xfrm>
          <a:prstGeom prst="rect">
            <a:avLst/>
          </a:prstGeom>
        </p:spPr>
        <p:txBody>
          <a:bodyPr/>
          <a:lstStyle>
            <a:lvl1pPr algn="ctr">
              <a:defRPr b="1"/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E909DBB-975B-CF01-C259-FCFEC24F5A3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3867" y="3333750"/>
            <a:ext cx="10984263" cy="504825"/>
          </a:xfrm>
          <a:prstGeom prst="rect">
            <a:avLst/>
          </a:prstGeom>
        </p:spPr>
        <p:txBody>
          <a:bodyPr/>
          <a:lstStyle>
            <a:lvl1pPr algn="ctr">
              <a:buNone/>
              <a:defRPr>
                <a:latin typeface="+mj-lt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6027186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BD26549C-8081-C499-8BED-9AE36DDAF28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el 6">
            <a:extLst>
              <a:ext uri="{FF2B5EF4-FFF2-40B4-BE49-F238E27FC236}">
                <a16:creationId xmlns:a16="http://schemas.microsoft.com/office/drawing/2014/main" id="{E92F0319-0B8D-D765-C0F0-5B91F2574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16115" cy="1325563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8" name="Pladsholder til tekst 11">
            <a:extLst>
              <a:ext uri="{FF2B5EF4-FFF2-40B4-BE49-F238E27FC236}">
                <a16:creationId xmlns:a16="http://schemas.microsoft.com/office/drawing/2014/main" id="{9FA74E6E-9F51-9D8C-A55C-EC9C0EB8B2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8200" y="1789113"/>
            <a:ext cx="9915525" cy="398050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824432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9F877CFB-F64A-73E5-975D-6CFF29576C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el 6">
            <a:extLst>
              <a:ext uri="{FF2B5EF4-FFF2-40B4-BE49-F238E27FC236}">
                <a16:creationId xmlns:a16="http://schemas.microsoft.com/office/drawing/2014/main" id="{F1D57E54-D2F9-D1EA-FACF-D54ECDC6F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16115" cy="1325563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12" name="Pladsholder til tekst 11">
            <a:extLst>
              <a:ext uri="{FF2B5EF4-FFF2-40B4-BE49-F238E27FC236}">
                <a16:creationId xmlns:a16="http://schemas.microsoft.com/office/drawing/2014/main" id="{F7C65AC6-284F-7545-FDBA-6A98DCCA94F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8200" y="1789113"/>
            <a:ext cx="9915525" cy="398050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11313532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9F877CFB-F64A-73E5-975D-6CFF29576C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el 6">
            <a:extLst>
              <a:ext uri="{FF2B5EF4-FFF2-40B4-BE49-F238E27FC236}">
                <a16:creationId xmlns:a16="http://schemas.microsoft.com/office/drawing/2014/main" id="{F1D57E54-D2F9-D1EA-FACF-D54ECDC6F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16115" cy="1325563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12" name="Pladsholder til tekst 11">
            <a:extLst>
              <a:ext uri="{FF2B5EF4-FFF2-40B4-BE49-F238E27FC236}">
                <a16:creationId xmlns:a16="http://schemas.microsoft.com/office/drawing/2014/main" id="{F7C65AC6-284F-7545-FDBA-6A98DCCA94F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8201" y="1789113"/>
            <a:ext cx="4781550" cy="398050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3" name="Pladsholder til billede 81">
            <a:extLst>
              <a:ext uri="{FF2B5EF4-FFF2-40B4-BE49-F238E27FC236}">
                <a16:creationId xmlns:a16="http://schemas.microsoft.com/office/drawing/2014/main" id="{C606EABE-B27A-7BAE-A366-C124BB8607B7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641253" y="1619250"/>
            <a:ext cx="4113062" cy="4150371"/>
          </a:xfrm>
          <a:custGeom>
            <a:avLst/>
            <a:gdLst>
              <a:gd name="csX0" fmla="*/ -5 w 2071687"/>
              <a:gd name="csY0" fmla="*/ 1332316 h 2071687"/>
              <a:gd name="csX1" fmla="*/ 319015 w 2071687"/>
              <a:gd name="csY1" fmla="*/ 921993 h 2071687"/>
              <a:gd name="csX2" fmla="*/ 205161 w 2071687"/>
              <a:gd name="csY2" fmla="*/ 410325 h 2071687"/>
              <a:gd name="csX3" fmla="*/ 716828 w 2071687"/>
              <a:gd name="csY3" fmla="*/ 410326 h 2071687"/>
              <a:gd name="csX4" fmla="*/ 1035844 w 2071687"/>
              <a:gd name="csY4" fmla="*/ 0 h 2071687"/>
              <a:gd name="csX5" fmla="*/ 1354859 w 2071687"/>
              <a:gd name="csY5" fmla="*/ 410326 h 2071687"/>
              <a:gd name="csX6" fmla="*/ 1866526 w 2071687"/>
              <a:gd name="csY6" fmla="*/ 410325 h 2071687"/>
              <a:gd name="csX7" fmla="*/ 1752672 w 2071687"/>
              <a:gd name="csY7" fmla="*/ 921993 h 2071687"/>
              <a:gd name="csX8" fmla="*/ 2071692 w 2071687"/>
              <a:gd name="csY8" fmla="*/ 1332316 h 2071687"/>
              <a:gd name="csX9" fmla="*/ 1610693 w 2071687"/>
              <a:gd name="csY9" fmla="*/ 1560029 h 2071687"/>
              <a:gd name="csX10" fmla="*/ 1496835 w 2071687"/>
              <a:gd name="csY10" fmla="*/ 2071698 h 2071687"/>
              <a:gd name="csX11" fmla="*/ 1035844 w 2071687"/>
              <a:gd name="csY11" fmla="*/ 1843982 h 2071687"/>
              <a:gd name="csX12" fmla="*/ 574852 w 2071687"/>
              <a:gd name="csY12" fmla="*/ 2071698 h 2071687"/>
              <a:gd name="csX13" fmla="*/ 460994 w 2071687"/>
              <a:gd name="csY13" fmla="*/ 1560029 h 2071687"/>
              <a:gd name="csX14" fmla="*/ -5 w 2071687"/>
              <a:gd name="csY14" fmla="*/ 1332316 h 2071687"/>
              <a:gd name="csX0" fmla="*/ 0 w 2071697"/>
              <a:gd name="csY0" fmla="*/ 1332316 h 2071698"/>
              <a:gd name="csX1" fmla="*/ 319020 w 2071697"/>
              <a:gd name="csY1" fmla="*/ 921993 h 2071698"/>
              <a:gd name="csX2" fmla="*/ 205166 w 2071697"/>
              <a:gd name="csY2" fmla="*/ 410325 h 2071698"/>
              <a:gd name="csX3" fmla="*/ 716833 w 2071697"/>
              <a:gd name="csY3" fmla="*/ 410326 h 2071698"/>
              <a:gd name="csX4" fmla="*/ 1035849 w 2071697"/>
              <a:gd name="csY4" fmla="*/ 0 h 2071698"/>
              <a:gd name="csX5" fmla="*/ 1354864 w 2071697"/>
              <a:gd name="csY5" fmla="*/ 410326 h 2071698"/>
              <a:gd name="csX6" fmla="*/ 1866531 w 2071697"/>
              <a:gd name="csY6" fmla="*/ 410325 h 2071698"/>
              <a:gd name="csX7" fmla="*/ 1752677 w 2071697"/>
              <a:gd name="csY7" fmla="*/ 921993 h 2071698"/>
              <a:gd name="csX8" fmla="*/ 2071697 w 2071697"/>
              <a:gd name="csY8" fmla="*/ 1332316 h 2071698"/>
              <a:gd name="csX9" fmla="*/ 1610698 w 2071697"/>
              <a:gd name="csY9" fmla="*/ 1560029 h 2071698"/>
              <a:gd name="csX10" fmla="*/ 1496840 w 2071697"/>
              <a:gd name="csY10" fmla="*/ 2071698 h 2071698"/>
              <a:gd name="csX11" fmla="*/ 1035849 w 2071697"/>
              <a:gd name="csY11" fmla="*/ 1843982 h 2071698"/>
              <a:gd name="csX12" fmla="*/ 574857 w 2071697"/>
              <a:gd name="csY12" fmla="*/ 2071698 h 2071698"/>
              <a:gd name="csX13" fmla="*/ 460999 w 2071697"/>
              <a:gd name="csY13" fmla="*/ 1560029 h 2071698"/>
              <a:gd name="csX14" fmla="*/ 0 w 2071697"/>
              <a:gd name="csY14" fmla="*/ 1332316 h 2071698"/>
              <a:gd name="csX0" fmla="*/ 0 w 2071697"/>
              <a:gd name="csY0" fmla="*/ 1332316 h 2071698"/>
              <a:gd name="csX1" fmla="*/ 319020 w 2071697"/>
              <a:gd name="csY1" fmla="*/ 921993 h 2071698"/>
              <a:gd name="csX2" fmla="*/ 205166 w 2071697"/>
              <a:gd name="csY2" fmla="*/ 410325 h 2071698"/>
              <a:gd name="csX3" fmla="*/ 716833 w 2071697"/>
              <a:gd name="csY3" fmla="*/ 410326 h 2071698"/>
              <a:gd name="csX4" fmla="*/ 1035849 w 2071697"/>
              <a:gd name="csY4" fmla="*/ 0 h 2071698"/>
              <a:gd name="csX5" fmla="*/ 1354864 w 2071697"/>
              <a:gd name="csY5" fmla="*/ 410326 h 2071698"/>
              <a:gd name="csX6" fmla="*/ 1866531 w 2071697"/>
              <a:gd name="csY6" fmla="*/ 410325 h 2071698"/>
              <a:gd name="csX7" fmla="*/ 1752677 w 2071697"/>
              <a:gd name="csY7" fmla="*/ 921993 h 2071698"/>
              <a:gd name="csX8" fmla="*/ 2071697 w 2071697"/>
              <a:gd name="csY8" fmla="*/ 1332316 h 2071698"/>
              <a:gd name="csX9" fmla="*/ 1610698 w 2071697"/>
              <a:gd name="csY9" fmla="*/ 1560029 h 2071698"/>
              <a:gd name="csX10" fmla="*/ 1496840 w 2071697"/>
              <a:gd name="csY10" fmla="*/ 2071698 h 2071698"/>
              <a:gd name="csX11" fmla="*/ 1035849 w 2071697"/>
              <a:gd name="csY11" fmla="*/ 1843982 h 2071698"/>
              <a:gd name="csX12" fmla="*/ 574857 w 2071697"/>
              <a:gd name="csY12" fmla="*/ 2071698 h 2071698"/>
              <a:gd name="csX13" fmla="*/ 460999 w 2071697"/>
              <a:gd name="csY13" fmla="*/ 1560029 h 2071698"/>
              <a:gd name="csX14" fmla="*/ 0 w 2071697"/>
              <a:gd name="csY14" fmla="*/ 1332316 h 2071698"/>
              <a:gd name="csX0" fmla="*/ 0 w 2071697"/>
              <a:gd name="csY0" fmla="*/ 1332316 h 2071698"/>
              <a:gd name="csX1" fmla="*/ 319020 w 2071697"/>
              <a:gd name="csY1" fmla="*/ 921993 h 2071698"/>
              <a:gd name="csX2" fmla="*/ 205166 w 2071697"/>
              <a:gd name="csY2" fmla="*/ 410325 h 2071698"/>
              <a:gd name="csX3" fmla="*/ 716833 w 2071697"/>
              <a:gd name="csY3" fmla="*/ 410326 h 2071698"/>
              <a:gd name="csX4" fmla="*/ 1035849 w 2071697"/>
              <a:gd name="csY4" fmla="*/ 0 h 2071698"/>
              <a:gd name="csX5" fmla="*/ 1354864 w 2071697"/>
              <a:gd name="csY5" fmla="*/ 410326 h 2071698"/>
              <a:gd name="csX6" fmla="*/ 1866531 w 2071697"/>
              <a:gd name="csY6" fmla="*/ 410325 h 2071698"/>
              <a:gd name="csX7" fmla="*/ 1752677 w 2071697"/>
              <a:gd name="csY7" fmla="*/ 921993 h 2071698"/>
              <a:gd name="csX8" fmla="*/ 2071697 w 2071697"/>
              <a:gd name="csY8" fmla="*/ 1332316 h 2071698"/>
              <a:gd name="csX9" fmla="*/ 1610698 w 2071697"/>
              <a:gd name="csY9" fmla="*/ 1560029 h 2071698"/>
              <a:gd name="csX10" fmla="*/ 1496840 w 2071697"/>
              <a:gd name="csY10" fmla="*/ 2071698 h 2071698"/>
              <a:gd name="csX11" fmla="*/ 1035849 w 2071697"/>
              <a:gd name="csY11" fmla="*/ 1843982 h 2071698"/>
              <a:gd name="csX12" fmla="*/ 574857 w 2071697"/>
              <a:gd name="csY12" fmla="*/ 2071698 h 2071698"/>
              <a:gd name="csX13" fmla="*/ 460999 w 2071697"/>
              <a:gd name="csY13" fmla="*/ 1560029 h 2071698"/>
              <a:gd name="csX14" fmla="*/ 0 w 2071697"/>
              <a:gd name="csY14" fmla="*/ 1332316 h 2071698"/>
              <a:gd name="csX0" fmla="*/ 0 w 2071697"/>
              <a:gd name="csY0" fmla="*/ 1332318 h 2071700"/>
              <a:gd name="csX1" fmla="*/ 319020 w 2071697"/>
              <a:gd name="csY1" fmla="*/ 921995 h 2071700"/>
              <a:gd name="csX2" fmla="*/ 205166 w 2071697"/>
              <a:gd name="csY2" fmla="*/ 410327 h 2071700"/>
              <a:gd name="csX3" fmla="*/ 716833 w 2071697"/>
              <a:gd name="csY3" fmla="*/ 410328 h 2071700"/>
              <a:gd name="csX4" fmla="*/ 1035849 w 2071697"/>
              <a:gd name="csY4" fmla="*/ 2 h 2071700"/>
              <a:gd name="csX5" fmla="*/ 1354864 w 2071697"/>
              <a:gd name="csY5" fmla="*/ 410328 h 2071700"/>
              <a:gd name="csX6" fmla="*/ 1866531 w 2071697"/>
              <a:gd name="csY6" fmla="*/ 410327 h 2071700"/>
              <a:gd name="csX7" fmla="*/ 1752677 w 2071697"/>
              <a:gd name="csY7" fmla="*/ 921995 h 2071700"/>
              <a:gd name="csX8" fmla="*/ 2071697 w 2071697"/>
              <a:gd name="csY8" fmla="*/ 1332318 h 2071700"/>
              <a:gd name="csX9" fmla="*/ 1610698 w 2071697"/>
              <a:gd name="csY9" fmla="*/ 1560031 h 2071700"/>
              <a:gd name="csX10" fmla="*/ 1496840 w 2071697"/>
              <a:gd name="csY10" fmla="*/ 2071700 h 2071700"/>
              <a:gd name="csX11" fmla="*/ 1035849 w 2071697"/>
              <a:gd name="csY11" fmla="*/ 1843984 h 2071700"/>
              <a:gd name="csX12" fmla="*/ 574857 w 2071697"/>
              <a:gd name="csY12" fmla="*/ 2071700 h 2071700"/>
              <a:gd name="csX13" fmla="*/ 460999 w 2071697"/>
              <a:gd name="csY13" fmla="*/ 1560031 h 2071700"/>
              <a:gd name="csX14" fmla="*/ 0 w 2071697"/>
              <a:gd name="csY14" fmla="*/ 1332318 h 2071700"/>
              <a:gd name="csX0" fmla="*/ 0 w 2071697"/>
              <a:gd name="csY0" fmla="*/ 1332318 h 2071700"/>
              <a:gd name="csX1" fmla="*/ 319020 w 2071697"/>
              <a:gd name="csY1" fmla="*/ 921995 h 2071700"/>
              <a:gd name="csX2" fmla="*/ 205166 w 2071697"/>
              <a:gd name="csY2" fmla="*/ 410327 h 2071700"/>
              <a:gd name="csX3" fmla="*/ 716833 w 2071697"/>
              <a:gd name="csY3" fmla="*/ 410328 h 2071700"/>
              <a:gd name="csX4" fmla="*/ 1035849 w 2071697"/>
              <a:gd name="csY4" fmla="*/ 2 h 2071700"/>
              <a:gd name="csX5" fmla="*/ 1354864 w 2071697"/>
              <a:gd name="csY5" fmla="*/ 410328 h 2071700"/>
              <a:gd name="csX6" fmla="*/ 1866531 w 2071697"/>
              <a:gd name="csY6" fmla="*/ 410327 h 2071700"/>
              <a:gd name="csX7" fmla="*/ 1752677 w 2071697"/>
              <a:gd name="csY7" fmla="*/ 921995 h 2071700"/>
              <a:gd name="csX8" fmla="*/ 2071697 w 2071697"/>
              <a:gd name="csY8" fmla="*/ 1332318 h 2071700"/>
              <a:gd name="csX9" fmla="*/ 1610698 w 2071697"/>
              <a:gd name="csY9" fmla="*/ 1560031 h 2071700"/>
              <a:gd name="csX10" fmla="*/ 1496840 w 2071697"/>
              <a:gd name="csY10" fmla="*/ 2071700 h 2071700"/>
              <a:gd name="csX11" fmla="*/ 1035849 w 2071697"/>
              <a:gd name="csY11" fmla="*/ 1843984 h 2071700"/>
              <a:gd name="csX12" fmla="*/ 574857 w 2071697"/>
              <a:gd name="csY12" fmla="*/ 2071700 h 2071700"/>
              <a:gd name="csX13" fmla="*/ 460999 w 2071697"/>
              <a:gd name="csY13" fmla="*/ 1560031 h 2071700"/>
              <a:gd name="csX14" fmla="*/ 0 w 2071697"/>
              <a:gd name="csY14" fmla="*/ 1332318 h 2071700"/>
              <a:gd name="csX0" fmla="*/ 0 w 2071697"/>
              <a:gd name="csY0" fmla="*/ 1332318 h 2071700"/>
              <a:gd name="csX1" fmla="*/ 319020 w 2071697"/>
              <a:gd name="csY1" fmla="*/ 921995 h 2071700"/>
              <a:gd name="csX2" fmla="*/ 205166 w 2071697"/>
              <a:gd name="csY2" fmla="*/ 410327 h 2071700"/>
              <a:gd name="csX3" fmla="*/ 716833 w 2071697"/>
              <a:gd name="csY3" fmla="*/ 410328 h 2071700"/>
              <a:gd name="csX4" fmla="*/ 1035849 w 2071697"/>
              <a:gd name="csY4" fmla="*/ 2 h 2071700"/>
              <a:gd name="csX5" fmla="*/ 1354864 w 2071697"/>
              <a:gd name="csY5" fmla="*/ 410328 h 2071700"/>
              <a:gd name="csX6" fmla="*/ 1866531 w 2071697"/>
              <a:gd name="csY6" fmla="*/ 410327 h 2071700"/>
              <a:gd name="csX7" fmla="*/ 1752677 w 2071697"/>
              <a:gd name="csY7" fmla="*/ 921995 h 2071700"/>
              <a:gd name="csX8" fmla="*/ 2071697 w 2071697"/>
              <a:gd name="csY8" fmla="*/ 1332318 h 2071700"/>
              <a:gd name="csX9" fmla="*/ 1610698 w 2071697"/>
              <a:gd name="csY9" fmla="*/ 1560031 h 2071700"/>
              <a:gd name="csX10" fmla="*/ 1496840 w 2071697"/>
              <a:gd name="csY10" fmla="*/ 2071700 h 2071700"/>
              <a:gd name="csX11" fmla="*/ 1035849 w 2071697"/>
              <a:gd name="csY11" fmla="*/ 1843984 h 2071700"/>
              <a:gd name="csX12" fmla="*/ 574857 w 2071697"/>
              <a:gd name="csY12" fmla="*/ 2071700 h 2071700"/>
              <a:gd name="csX13" fmla="*/ 460999 w 2071697"/>
              <a:gd name="csY13" fmla="*/ 1560031 h 2071700"/>
              <a:gd name="csX14" fmla="*/ 0 w 2071697"/>
              <a:gd name="csY14" fmla="*/ 1332318 h 2071700"/>
              <a:gd name="csX0" fmla="*/ 0 w 2071697"/>
              <a:gd name="csY0" fmla="*/ 1332318 h 2071700"/>
              <a:gd name="csX1" fmla="*/ 319020 w 2071697"/>
              <a:gd name="csY1" fmla="*/ 921995 h 2071700"/>
              <a:gd name="csX2" fmla="*/ 205166 w 2071697"/>
              <a:gd name="csY2" fmla="*/ 410327 h 2071700"/>
              <a:gd name="csX3" fmla="*/ 716833 w 2071697"/>
              <a:gd name="csY3" fmla="*/ 410328 h 2071700"/>
              <a:gd name="csX4" fmla="*/ 1035849 w 2071697"/>
              <a:gd name="csY4" fmla="*/ 2 h 2071700"/>
              <a:gd name="csX5" fmla="*/ 1354864 w 2071697"/>
              <a:gd name="csY5" fmla="*/ 410328 h 2071700"/>
              <a:gd name="csX6" fmla="*/ 1866531 w 2071697"/>
              <a:gd name="csY6" fmla="*/ 410327 h 2071700"/>
              <a:gd name="csX7" fmla="*/ 1752677 w 2071697"/>
              <a:gd name="csY7" fmla="*/ 921995 h 2071700"/>
              <a:gd name="csX8" fmla="*/ 2071697 w 2071697"/>
              <a:gd name="csY8" fmla="*/ 1332318 h 2071700"/>
              <a:gd name="csX9" fmla="*/ 1610698 w 2071697"/>
              <a:gd name="csY9" fmla="*/ 1560031 h 2071700"/>
              <a:gd name="csX10" fmla="*/ 1496840 w 2071697"/>
              <a:gd name="csY10" fmla="*/ 2071700 h 2071700"/>
              <a:gd name="csX11" fmla="*/ 1035849 w 2071697"/>
              <a:gd name="csY11" fmla="*/ 1843984 h 2071700"/>
              <a:gd name="csX12" fmla="*/ 574857 w 2071697"/>
              <a:gd name="csY12" fmla="*/ 2071700 h 2071700"/>
              <a:gd name="csX13" fmla="*/ 460999 w 2071697"/>
              <a:gd name="csY13" fmla="*/ 1560031 h 2071700"/>
              <a:gd name="csX14" fmla="*/ 0 w 2071697"/>
              <a:gd name="csY14" fmla="*/ 1332318 h 2071700"/>
              <a:gd name="csX0" fmla="*/ 0 w 2071697"/>
              <a:gd name="csY0" fmla="*/ 1332318 h 2071700"/>
              <a:gd name="csX1" fmla="*/ 319020 w 2071697"/>
              <a:gd name="csY1" fmla="*/ 921995 h 2071700"/>
              <a:gd name="csX2" fmla="*/ 205166 w 2071697"/>
              <a:gd name="csY2" fmla="*/ 410327 h 2071700"/>
              <a:gd name="csX3" fmla="*/ 716833 w 2071697"/>
              <a:gd name="csY3" fmla="*/ 410328 h 2071700"/>
              <a:gd name="csX4" fmla="*/ 1035849 w 2071697"/>
              <a:gd name="csY4" fmla="*/ 2 h 2071700"/>
              <a:gd name="csX5" fmla="*/ 1354864 w 2071697"/>
              <a:gd name="csY5" fmla="*/ 410328 h 2071700"/>
              <a:gd name="csX6" fmla="*/ 1866531 w 2071697"/>
              <a:gd name="csY6" fmla="*/ 410327 h 2071700"/>
              <a:gd name="csX7" fmla="*/ 1752677 w 2071697"/>
              <a:gd name="csY7" fmla="*/ 921995 h 2071700"/>
              <a:gd name="csX8" fmla="*/ 2071697 w 2071697"/>
              <a:gd name="csY8" fmla="*/ 1332318 h 2071700"/>
              <a:gd name="csX9" fmla="*/ 1610698 w 2071697"/>
              <a:gd name="csY9" fmla="*/ 1560031 h 2071700"/>
              <a:gd name="csX10" fmla="*/ 1496840 w 2071697"/>
              <a:gd name="csY10" fmla="*/ 2071700 h 2071700"/>
              <a:gd name="csX11" fmla="*/ 1035849 w 2071697"/>
              <a:gd name="csY11" fmla="*/ 1843984 h 2071700"/>
              <a:gd name="csX12" fmla="*/ 574857 w 2071697"/>
              <a:gd name="csY12" fmla="*/ 2071700 h 2071700"/>
              <a:gd name="csX13" fmla="*/ 460999 w 2071697"/>
              <a:gd name="csY13" fmla="*/ 1560031 h 2071700"/>
              <a:gd name="csX14" fmla="*/ 0 w 2071697"/>
              <a:gd name="csY14" fmla="*/ 1332318 h 2071700"/>
              <a:gd name="csX0" fmla="*/ 0 w 2071697"/>
              <a:gd name="csY0" fmla="*/ 1332318 h 2071700"/>
              <a:gd name="csX1" fmla="*/ 319020 w 2071697"/>
              <a:gd name="csY1" fmla="*/ 921995 h 2071700"/>
              <a:gd name="csX2" fmla="*/ 205166 w 2071697"/>
              <a:gd name="csY2" fmla="*/ 410327 h 2071700"/>
              <a:gd name="csX3" fmla="*/ 716833 w 2071697"/>
              <a:gd name="csY3" fmla="*/ 410328 h 2071700"/>
              <a:gd name="csX4" fmla="*/ 1035849 w 2071697"/>
              <a:gd name="csY4" fmla="*/ 2 h 2071700"/>
              <a:gd name="csX5" fmla="*/ 1354864 w 2071697"/>
              <a:gd name="csY5" fmla="*/ 410328 h 2071700"/>
              <a:gd name="csX6" fmla="*/ 1866531 w 2071697"/>
              <a:gd name="csY6" fmla="*/ 410327 h 2071700"/>
              <a:gd name="csX7" fmla="*/ 1752677 w 2071697"/>
              <a:gd name="csY7" fmla="*/ 921995 h 2071700"/>
              <a:gd name="csX8" fmla="*/ 2071697 w 2071697"/>
              <a:gd name="csY8" fmla="*/ 1332318 h 2071700"/>
              <a:gd name="csX9" fmla="*/ 1610698 w 2071697"/>
              <a:gd name="csY9" fmla="*/ 1560031 h 2071700"/>
              <a:gd name="csX10" fmla="*/ 1496840 w 2071697"/>
              <a:gd name="csY10" fmla="*/ 2071700 h 2071700"/>
              <a:gd name="csX11" fmla="*/ 1035849 w 2071697"/>
              <a:gd name="csY11" fmla="*/ 1843984 h 2071700"/>
              <a:gd name="csX12" fmla="*/ 574857 w 2071697"/>
              <a:gd name="csY12" fmla="*/ 2071700 h 2071700"/>
              <a:gd name="csX13" fmla="*/ 460999 w 2071697"/>
              <a:gd name="csY13" fmla="*/ 1560031 h 2071700"/>
              <a:gd name="csX14" fmla="*/ 0 w 2071697"/>
              <a:gd name="csY14" fmla="*/ 1332318 h 2071700"/>
              <a:gd name="csX0" fmla="*/ 0 w 2071697"/>
              <a:gd name="csY0" fmla="*/ 1332318 h 2071700"/>
              <a:gd name="csX1" fmla="*/ 319020 w 2071697"/>
              <a:gd name="csY1" fmla="*/ 921995 h 2071700"/>
              <a:gd name="csX2" fmla="*/ 205166 w 2071697"/>
              <a:gd name="csY2" fmla="*/ 410327 h 2071700"/>
              <a:gd name="csX3" fmla="*/ 716833 w 2071697"/>
              <a:gd name="csY3" fmla="*/ 410328 h 2071700"/>
              <a:gd name="csX4" fmla="*/ 1035849 w 2071697"/>
              <a:gd name="csY4" fmla="*/ 2 h 2071700"/>
              <a:gd name="csX5" fmla="*/ 1354864 w 2071697"/>
              <a:gd name="csY5" fmla="*/ 410328 h 2071700"/>
              <a:gd name="csX6" fmla="*/ 1866531 w 2071697"/>
              <a:gd name="csY6" fmla="*/ 410327 h 2071700"/>
              <a:gd name="csX7" fmla="*/ 1752677 w 2071697"/>
              <a:gd name="csY7" fmla="*/ 921995 h 2071700"/>
              <a:gd name="csX8" fmla="*/ 2071697 w 2071697"/>
              <a:gd name="csY8" fmla="*/ 1332318 h 2071700"/>
              <a:gd name="csX9" fmla="*/ 1610698 w 2071697"/>
              <a:gd name="csY9" fmla="*/ 1560031 h 2071700"/>
              <a:gd name="csX10" fmla="*/ 1496840 w 2071697"/>
              <a:gd name="csY10" fmla="*/ 2071700 h 2071700"/>
              <a:gd name="csX11" fmla="*/ 1035849 w 2071697"/>
              <a:gd name="csY11" fmla="*/ 1843984 h 2071700"/>
              <a:gd name="csX12" fmla="*/ 574857 w 2071697"/>
              <a:gd name="csY12" fmla="*/ 2071700 h 2071700"/>
              <a:gd name="csX13" fmla="*/ 460999 w 2071697"/>
              <a:gd name="csY13" fmla="*/ 1560031 h 2071700"/>
              <a:gd name="csX14" fmla="*/ 0 w 2071697"/>
              <a:gd name="csY14" fmla="*/ 1332318 h 2071700"/>
              <a:gd name="csX0" fmla="*/ 2406 w 2074103"/>
              <a:gd name="csY0" fmla="*/ 1332318 h 2071700"/>
              <a:gd name="csX1" fmla="*/ 321426 w 2074103"/>
              <a:gd name="csY1" fmla="*/ 921995 h 2071700"/>
              <a:gd name="csX2" fmla="*/ 207572 w 2074103"/>
              <a:gd name="csY2" fmla="*/ 410327 h 2071700"/>
              <a:gd name="csX3" fmla="*/ 719239 w 2074103"/>
              <a:gd name="csY3" fmla="*/ 410328 h 2071700"/>
              <a:gd name="csX4" fmla="*/ 1038255 w 2074103"/>
              <a:gd name="csY4" fmla="*/ 2 h 2071700"/>
              <a:gd name="csX5" fmla="*/ 1357270 w 2074103"/>
              <a:gd name="csY5" fmla="*/ 410328 h 2071700"/>
              <a:gd name="csX6" fmla="*/ 1868937 w 2074103"/>
              <a:gd name="csY6" fmla="*/ 410327 h 2071700"/>
              <a:gd name="csX7" fmla="*/ 1755083 w 2074103"/>
              <a:gd name="csY7" fmla="*/ 921995 h 2071700"/>
              <a:gd name="csX8" fmla="*/ 2074103 w 2074103"/>
              <a:gd name="csY8" fmla="*/ 1332318 h 2071700"/>
              <a:gd name="csX9" fmla="*/ 1613104 w 2074103"/>
              <a:gd name="csY9" fmla="*/ 1560031 h 2071700"/>
              <a:gd name="csX10" fmla="*/ 1499246 w 2074103"/>
              <a:gd name="csY10" fmla="*/ 2071700 h 2071700"/>
              <a:gd name="csX11" fmla="*/ 1038255 w 2074103"/>
              <a:gd name="csY11" fmla="*/ 1843984 h 2071700"/>
              <a:gd name="csX12" fmla="*/ 577263 w 2074103"/>
              <a:gd name="csY12" fmla="*/ 2071700 h 2071700"/>
              <a:gd name="csX13" fmla="*/ 463405 w 2074103"/>
              <a:gd name="csY13" fmla="*/ 1560031 h 2071700"/>
              <a:gd name="csX14" fmla="*/ 2406 w 2074103"/>
              <a:gd name="csY14" fmla="*/ 1332318 h 2071700"/>
              <a:gd name="csX0" fmla="*/ 2406 w 2074103"/>
              <a:gd name="csY0" fmla="*/ 1332318 h 2071700"/>
              <a:gd name="csX1" fmla="*/ 321426 w 2074103"/>
              <a:gd name="csY1" fmla="*/ 921995 h 2071700"/>
              <a:gd name="csX2" fmla="*/ 207572 w 2074103"/>
              <a:gd name="csY2" fmla="*/ 410327 h 2071700"/>
              <a:gd name="csX3" fmla="*/ 719239 w 2074103"/>
              <a:gd name="csY3" fmla="*/ 410328 h 2071700"/>
              <a:gd name="csX4" fmla="*/ 1038255 w 2074103"/>
              <a:gd name="csY4" fmla="*/ 2 h 2071700"/>
              <a:gd name="csX5" fmla="*/ 1357270 w 2074103"/>
              <a:gd name="csY5" fmla="*/ 410328 h 2071700"/>
              <a:gd name="csX6" fmla="*/ 1868937 w 2074103"/>
              <a:gd name="csY6" fmla="*/ 410327 h 2071700"/>
              <a:gd name="csX7" fmla="*/ 1755083 w 2074103"/>
              <a:gd name="csY7" fmla="*/ 921995 h 2071700"/>
              <a:gd name="csX8" fmla="*/ 2074103 w 2074103"/>
              <a:gd name="csY8" fmla="*/ 1332318 h 2071700"/>
              <a:gd name="csX9" fmla="*/ 1613104 w 2074103"/>
              <a:gd name="csY9" fmla="*/ 1560031 h 2071700"/>
              <a:gd name="csX10" fmla="*/ 1499246 w 2074103"/>
              <a:gd name="csY10" fmla="*/ 2071700 h 2071700"/>
              <a:gd name="csX11" fmla="*/ 1038255 w 2074103"/>
              <a:gd name="csY11" fmla="*/ 1843984 h 2071700"/>
              <a:gd name="csX12" fmla="*/ 577263 w 2074103"/>
              <a:gd name="csY12" fmla="*/ 2071700 h 2071700"/>
              <a:gd name="csX13" fmla="*/ 463405 w 2074103"/>
              <a:gd name="csY13" fmla="*/ 1560031 h 2071700"/>
              <a:gd name="csX14" fmla="*/ 2406 w 2074103"/>
              <a:gd name="csY14" fmla="*/ 1332318 h 2071700"/>
              <a:gd name="csX0" fmla="*/ 2406 w 2074103"/>
              <a:gd name="csY0" fmla="*/ 1332318 h 2071700"/>
              <a:gd name="csX1" fmla="*/ 321426 w 2074103"/>
              <a:gd name="csY1" fmla="*/ 921995 h 2071700"/>
              <a:gd name="csX2" fmla="*/ 207572 w 2074103"/>
              <a:gd name="csY2" fmla="*/ 410327 h 2071700"/>
              <a:gd name="csX3" fmla="*/ 719239 w 2074103"/>
              <a:gd name="csY3" fmla="*/ 410328 h 2071700"/>
              <a:gd name="csX4" fmla="*/ 1038255 w 2074103"/>
              <a:gd name="csY4" fmla="*/ 2 h 2071700"/>
              <a:gd name="csX5" fmla="*/ 1357270 w 2074103"/>
              <a:gd name="csY5" fmla="*/ 410328 h 2071700"/>
              <a:gd name="csX6" fmla="*/ 1868937 w 2074103"/>
              <a:gd name="csY6" fmla="*/ 410327 h 2071700"/>
              <a:gd name="csX7" fmla="*/ 1755083 w 2074103"/>
              <a:gd name="csY7" fmla="*/ 921995 h 2071700"/>
              <a:gd name="csX8" fmla="*/ 2074103 w 2074103"/>
              <a:gd name="csY8" fmla="*/ 1332318 h 2071700"/>
              <a:gd name="csX9" fmla="*/ 1613104 w 2074103"/>
              <a:gd name="csY9" fmla="*/ 1560031 h 2071700"/>
              <a:gd name="csX10" fmla="*/ 1499246 w 2074103"/>
              <a:gd name="csY10" fmla="*/ 2071700 h 2071700"/>
              <a:gd name="csX11" fmla="*/ 1038255 w 2074103"/>
              <a:gd name="csY11" fmla="*/ 1843984 h 2071700"/>
              <a:gd name="csX12" fmla="*/ 577263 w 2074103"/>
              <a:gd name="csY12" fmla="*/ 2071700 h 2071700"/>
              <a:gd name="csX13" fmla="*/ 463405 w 2074103"/>
              <a:gd name="csY13" fmla="*/ 1560031 h 2071700"/>
              <a:gd name="csX14" fmla="*/ 2406 w 2074103"/>
              <a:gd name="csY14" fmla="*/ 1332318 h 2071700"/>
              <a:gd name="csX0" fmla="*/ 2406 w 2074103"/>
              <a:gd name="csY0" fmla="*/ 1332318 h 2071700"/>
              <a:gd name="csX1" fmla="*/ 321426 w 2074103"/>
              <a:gd name="csY1" fmla="*/ 921995 h 2071700"/>
              <a:gd name="csX2" fmla="*/ 207572 w 2074103"/>
              <a:gd name="csY2" fmla="*/ 410327 h 2071700"/>
              <a:gd name="csX3" fmla="*/ 719239 w 2074103"/>
              <a:gd name="csY3" fmla="*/ 410328 h 2071700"/>
              <a:gd name="csX4" fmla="*/ 1038255 w 2074103"/>
              <a:gd name="csY4" fmla="*/ 2 h 2071700"/>
              <a:gd name="csX5" fmla="*/ 1357270 w 2074103"/>
              <a:gd name="csY5" fmla="*/ 410328 h 2071700"/>
              <a:gd name="csX6" fmla="*/ 1868937 w 2074103"/>
              <a:gd name="csY6" fmla="*/ 410327 h 2071700"/>
              <a:gd name="csX7" fmla="*/ 1755083 w 2074103"/>
              <a:gd name="csY7" fmla="*/ 921995 h 2071700"/>
              <a:gd name="csX8" fmla="*/ 2074103 w 2074103"/>
              <a:gd name="csY8" fmla="*/ 1332318 h 2071700"/>
              <a:gd name="csX9" fmla="*/ 1613104 w 2074103"/>
              <a:gd name="csY9" fmla="*/ 1560031 h 2071700"/>
              <a:gd name="csX10" fmla="*/ 1499246 w 2074103"/>
              <a:gd name="csY10" fmla="*/ 2071700 h 2071700"/>
              <a:gd name="csX11" fmla="*/ 1038255 w 2074103"/>
              <a:gd name="csY11" fmla="*/ 1843984 h 2071700"/>
              <a:gd name="csX12" fmla="*/ 577263 w 2074103"/>
              <a:gd name="csY12" fmla="*/ 2071700 h 2071700"/>
              <a:gd name="csX13" fmla="*/ 463405 w 2074103"/>
              <a:gd name="csY13" fmla="*/ 1560031 h 2071700"/>
              <a:gd name="csX14" fmla="*/ 2406 w 2074103"/>
              <a:gd name="csY14" fmla="*/ 1332318 h 2071700"/>
              <a:gd name="csX0" fmla="*/ 2406 w 2074103"/>
              <a:gd name="csY0" fmla="*/ 1332318 h 2071700"/>
              <a:gd name="csX1" fmla="*/ 321426 w 2074103"/>
              <a:gd name="csY1" fmla="*/ 921995 h 2071700"/>
              <a:gd name="csX2" fmla="*/ 207572 w 2074103"/>
              <a:gd name="csY2" fmla="*/ 410327 h 2071700"/>
              <a:gd name="csX3" fmla="*/ 719239 w 2074103"/>
              <a:gd name="csY3" fmla="*/ 410328 h 2071700"/>
              <a:gd name="csX4" fmla="*/ 1038255 w 2074103"/>
              <a:gd name="csY4" fmla="*/ 2 h 2071700"/>
              <a:gd name="csX5" fmla="*/ 1357270 w 2074103"/>
              <a:gd name="csY5" fmla="*/ 410328 h 2071700"/>
              <a:gd name="csX6" fmla="*/ 1868937 w 2074103"/>
              <a:gd name="csY6" fmla="*/ 410327 h 2071700"/>
              <a:gd name="csX7" fmla="*/ 1755083 w 2074103"/>
              <a:gd name="csY7" fmla="*/ 921995 h 2071700"/>
              <a:gd name="csX8" fmla="*/ 2074103 w 2074103"/>
              <a:gd name="csY8" fmla="*/ 1332318 h 2071700"/>
              <a:gd name="csX9" fmla="*/ 1613104 w 2074103"/>
              <a:gd name="csY9" fmla="*/ 1560031 h 2071700"/>
              <a:gd name="csX10" fmla="*/ 1499246 w 2074103"/>
              <a:gd name="csY10" fmla="*/ 2071700 h 2071700"/>
              <a:gd name="csX11" fmla="*/ 1038255 w 2074103"/>
              <a:gd name="csY11" fmla="*/ 1843984 h 2071700"/>
              <a:gd name="csX12" fmla="*/ 577263 w 2074103"/>
              <a:gd name="csY12" fmla="*/ 2071700 h 2071700"/>
              <a:gd name="csX13" fmla="*/ 463405 w 2074103"/>
              <a:gd name="csY13" fmla="*/ 1560031 h 2071700"/>
              <a:gd name="csX14" fmla="*/ 2406 w 2074103"/>
              <a:gd name="csY14" fmla="*/ 1332318 h 2071700"/>
              <a:gd name="csX0" fmla="*/ 2406 w 2074103"/>
              <a:gd name="csY0" fmla="*/ 1332318 h 2099489"/>
              <a:gd name="csX1" fmla="*/ 321426 w 2074103"/>
              <a:gd name="csY1" fmla="*/ 921995 h 2099489"/>
              <a:gd name="csX2" fmla="*/ 207572 w 2074103"/>
              <a:gd name="csY2" fmla="*/ 410327 h 2099489"/>
              <a:gd name="csX3" fmla="*/ 719239 w 2074103"/>
              <a:gd name="csY3" fmla="*/ 410328 h 2099489"/>
              <a:gd name="csX4" fmla="*/ 1038255 w 2074103"/>
              <a:gd name="csY4" fmla="*/ 2 h 2099489"/>
              <a:gd name="csX5" fmla="*/ 1357270 w 2074103"/>
              <a:gd name="csY5" fmla="*/ 410328 h 2099489"/>
              <a:gd name="csX6" fmla="*/ 1868937 w 2074103"/>
              <a:gd name="csY6" fmla="*/ 410327 h 2099489"/>
              <a:gd name="csX7" fmla="*/ 1755083 w 2074103"/>
              <a:gd name="csY7" fmla="*/ 921995 h 2099489"/>
              <a:gd name="csX8" fmla="*/ 2074103 w 2074103"/>
              <a:gd name="csY8" fmla="*/ 1332318 h 2099489"/>
              <a:gd name="csX9" fmla="*/ 1613104 w 2074103"/>
              <a:gd name="csY9" fmla="*/ 1560031 h 2099489"/>
              <a:gd name="csX10" fmla="*/ 1499246 w 2074103"/>
              <a:gd name="csY10" fmla="*/ 2071700 h 2099489"/>
              <a:gd name="csX11" fmla="*/ 1038255 w 2074103"/>
              <a:gd name="csY11" fmla="*/ 1843984 h 2099489"/>
              <a:gd name="csX12" fmla="*/ 577263 w 2074103"/>
              <a:gd name="csY12" fmla="*/ 2071700 h 2099489"/>
              <a:gd name="csX13" fmla="*/ 463405 w 2074103"/>
              <a:gd name="csY13" fmla="*/ 1560031 h 2099489"/>
              <a:gd name="csX14" fmla="*/ 2406 w 2074103"/>
              <a:gd name="csY14" fmla="*/ 1332318 h 2099489"/>
              <a:gd name="csX0" fmla="*/ 2406 w 2074103"/>
              <a:gd name="csY0" fmla="*/ 1332318 h 2095560"/>
              <a:gd name="csX1" fmla="*/ 321426 w 2074103"/>
              <a:gd name="csY1" fmla="*/ 921995 h 2095560"/>
              <a:gd name="csX2" fmla="*/ 207572 w 2074103"/>
              <a:gd name="csY2" fmla="*/ 410327 h 2095560"/>
              <a:gd name="csX3" fmla="*/ 719239 w 2074103"/>
              <a:gd name="csY3" fmla="*/ 410328 h 2095560"/>
              <a:gd name="csX4" fmla="*/ 1038255 w 2074103"/>
              <a:gd name="csY4" fmla="*/ 2 h 2095560"/>
              <a:gd name="csX5" fmla="*/ 1357270 w 2074103"/>
              <a:gd name="csY5" fmla="*/ 410328 h 2095560"/>
              <a:gd name="csX6" fmla="*/ 1868937 w 2074103"/>
              <a:gd name="csY6" fmla="*/ 410327 h 2095560"/>
              <a:gd name="csX7" fmla="*/ 1755083 w 2074103"/>
              <a:gd name="csY7" fmla="*/ 921995 h 2095560"/>
              <a:gd name="csX8" fmla="*/ 2074103 w 2074103"/>
              <a:gd name="csY8" fmla="*/ 1332318 h 2095560"/>
              <a:gd name="csX9" fmla="*/ 1613104 w 2074103"/>
              <a:gd name="csY9" fmla="*/ 1560031 h 2095560"/>
              <a:gd name="csX10" fmla="*/ 1499246 w 2074103"/>
              <a:gd name="csY10" fmla="*/ 2071700 h 2095560"/>
              <a:gd name="csX11" fmla="*/ 1038255 w 2074103"/>
              <a:gd name="csY11" fmla="*/ 1843984 h 2095560"/>
              <a:gd name="csX12" fmla="*/ 577263 w 2074103"/>
              <a:gd name="csY12" fmla="*/ 2071700 h 2095560"/>
              <a:gd name="csX13" fmla="*/ 463405 w 2074103"/>
              <a:gd name="csY13" fmla="*/ 1560031 h 2095560"/>
              <a:gd name="csX14" fmla="*/ 2406 w 2074103"/>
              <a:gd name="csY14" fmla="*/ 1332318 h 2095560"/>
              <a:gd name="csX0" fmla="*/ 2406 w 2074103"/>
              <a:gd name="csY0" fmla="*/ 1332318 h 2095560"/>
              <a:gd name="csX1" fmla="*/ 321426 w 2074103"/>
              <a:gd name="csY1" fmla="*/ 921995 h 2095560"/>
              <a:gd name="csX2" fmla="*/ 207572 w 2074103"/>
              <a:gd name="csY2" fmla="*/ 410327 h 2095560"/>
              <a:gd name="csX3" fmla="*/ 719239 w 2074103"/>
              <a:gd name="csY3" fmla="*/ 410328 h 2095560"/>
              <a:gd name="csX4" fmla="*/ 1038255 w 2074103"/>
              <a:gd name="csY4" fmla="*/ 2 h 2095560"/>
              <a:gd name="csX5" fmla="*/ 1357270 w 2074103"/>
              <a:gd name="csY5" fmla="*/ 410328 h 2095560"/>
              <a:gd name="csX6" fmla="*/ 1868937 w 2074103"/>
              <a:gd name="csY6" fmla="*/ 410327 h 2095560"/>
              <a:gd name="csX7" fmla="*/ 1755083 w 2074103"/>
              <a:gd name="csY7" fmla="*/ 921995 h 2095560"/>
              <a:gd name="csX8" fmla="*/ 2074103 w 2074103"/>
              <a:gd name="csY8" fmla="*/ 1332318 h 2095560"/>
              <a:gd name="csX9" fmla="*/ 1613104 w 2074103"/>
              <a:gd name="csY9" fmla="*/ 1560031 h 2095560"/>
              <a:gd name="csX10" fmla="*/ 1499246 w 2074103"/>
              <a:gd name="csY10" fmla="*/ 2071700 h 2095560"/>
              <a:gd name="csX11" fmla="*/ 1038255 w 2074103"/>
              <a:gd name="csY11" fmla="*/ 1843984 h 2095560"/>
              <a:gd name="csX12" fmla="*/ 577263 w 2074103"/>
              <a:gd name="csY12" fmla="*/ 2071700 h 2095560"/>
              <a:gd name="csX13" fmla="*/ 463405 w 2074103"/>
              <a:gd name="csY13" fmla="*/ 1560031 h 2095560"/>
              <a:gd name="csX14" fmla="*/ 2406 w 2074103"/>
              <a:gd name="csY14" fmla="*/ 1332318 h 2095560"/>
              <a:gd name="csX0" fmla="*/ 2406 w 2074103"/>
              <a:gd name="csY0" fmla="*/ 1332318 h 2095673"/>
              <a:gd name="csX1" fmla="*/ 321426 w 2074103"/>
              <a:gd name="csY1" fmla="*/ 921995 h 2095673"/>
              <a:gd name="csX2" fmla="*/ 207572 w 2074103"/>
              <a:gd name="csY2" fmla="*/ 410327 h 2095673"/>
              <a:gd name="csX3" fmla="*/ 719239 w 2074103"/>
              <a:gd name="csY3" fmla="*/ 410328 h 2095673"/>
              <a:gd name="csX4" fmla="*/ 1038255 w 2074103"/>
              <a:gd name="csY4" fmla="*/ 2 h 2095673"/>
              <a:gd name="csX5" fmla="*/ 1357270 w 2074103"/>
              <a:gd name="csY5" fmla="*/ 410328 h 2095673"/>
              <a:gd name="csX6" fmla="*/ 1868937 w 2074103"/>
              <a:gd name="csY6" fmla="*/ 410327 h 2095673"/>
              <a:gd name="csX7" fmla="*/ 1755083 w 2074103"/>
              <a:gd name="csY7" fmla="*/ 921995 h 2095673"/>
              <a:gd name="csX8" fmla="*/ 2074103 w 2074103"/>
              <a:gd name="csY8" fmla="*/ 1332318 h 2095673"/>
              <a:gd name="csX9" fmla="*/ 1613104 w 2074103"/>
              <a:gd name="csY9" fmla="*/ 1560031 h 2095673"/>
              <a:gd name="csX10" fmla="*/ 1499246 w 2074103"/>
              <a:gd name="csY10" fmla="*/ 2071700 h 2095673"/>
              <a:gd name="csX11" fmla="*/ 1038255 w 2074103"/>
              <a:gd name="csY11" fmla="*/ 1843984 h 2095673"/>
              <a:gd name="csX12" fmla="*/ 577263 w 2074103"/>
              <a:gd name="csY12" fmla="*/ 2071700 h 2095673"/>
              <a:gd name="csX13" fmla="*/ 463405 w 2074103"/>
              <a:gd name="csY13" fmla="*/ 1560031 h 2095673"/>
              <a:gd name="csX14" fmla="*/ 2406 w 2074103"/>
              <a:gd name="csY14" fmla="*/ 1332318 h 2095673"/>
              <a:gd name="csX0" fmla="*/ 2406 w 2074103"/>
              <a:gd name="csY0" fmla="*/ 1332318 h 2095673"/>
              <a:gd name="csX1" fmla="*/ 321426 w 2074103"/>
              <a:gd name="csY1" fmla="*/ 921995 h 2095673"/>
              <a:gd name="csX2" fmla="*/ 207572 w 2074103"/>
              <a:gd name="csY2" fmla="*/ 410327 h 2095673"/>
              <a:gd name="csX3" fmla="*/ 719239 w 2074103"/>
              <a:gd name="csY3" fmla="*/ 410328 h 2095673"/>
              <a:gd name="csX4" fmla="*/ 1038255 w 2074103"/>
              <a:gd name="csY4" fmla="*/ 2 h 2095673"/>
              <a:gd name="csX5" fmla="*/ 1357270 w 2074103"/>
              <a:gd name="csY5" fmla="*/ 410328 h 2095673"/>
              <a:gd name="csX6" fmla="*/ 1868937 w 2074103"/>
              <a:gd name="csY6" fmla="*/ 410327 h 2095673"/>
              <a:gd name="csX7" fmla="*/ 1755083 w 2074103"/>
              <a:gd name="csY7" fmla="*/ 921995 h 2095673"/>
              <a:gd name="csX8" fmla="*/ 2074103 w 2074103"/>
              <a:gd name="csY8" fmla="*/ 1332318 h 2095673"/>
              <a:gd name="csX9" fmla="*/ 1613104 w 2074103"/>
              <a:gd name="csY9" fmla="*/ 1560031 h 2095673"/>
              <a:gd name="csX10" fmla="*/ 1499246 w 2074103"/>
              <a:gd name="csY10" fmla="*/ 2071700 h 2095673"/>
              <a:gd name="csX11" fmla="*/ 1038255 w 2074103"/>
              <a:gd name="csY11" fmla="*/ 1843984 h 2095673"/>
              <a:gd name="csX12" fmla="*/ 577263 w 2074103"/>
              <a:gd name="csY12" fmla="*/ 2071700 h 2095673"/>
              <a:gd name="csX13" fmla="*/ 463405 w 2074103"/>
              <a:gd name="csY13" fmla="*/ 1560031 h 2095673"/>
              <a:gd name="csX14" fmla="*/ 2406 w 2074103"/>
              <a:gd name="csY14" fmla="*/ 1332318 h 2095673"/>
              <a:gd name="csX0" fmla="*/ 2406 w 2074103"/>
              <a:gd name="csY0" fmla="*/ 1332318 h 2095560"/>
              <a:gd name="csX1" fmla="*/ 321426 w 2074103"/>
              <a:gd name="csY1" fmla="*/ 921995 h 2095560"/>
              <a:gd name="csX2" fmla="*/ 207572 w 2074103"/>
              <a:gd name="csY2" fmla="*/ 410327 h 2095560"/>
              <a:gd name="csX3" fmla="*/ 719239 w 2074103"/>
              <a:gd name="csY3" fmla="*/ 410328 h 2095560"/>
              <a:gd name="csX4" fmla="*/ 1038255 w 2074103"/>
              <a:gd name="csY4" fmla="*/ 2 h 2095560"/>
              <a:gd name="csX5" fmla="*/ 1357270 w 2074103"/>
              <a:gd name="csY5" fmla="*/ 410328 h 2095560"/>
              <a:gd name="csX6" fmla="*/ 1868937 w 2074103"/>
              <a:gd name="csY6" fmla="*/ 410327 h 2095560"/>
              <a:gd name="csX7" fmla="*/ 1755083 w 2074103"/>
              <a:gd name="csY7" fmla="*/ 921995 h 2095560"/>
              <a:gd name="csX8" fmla="*/ 2074103 w 2074103"/>
              <a:gd name="csY8" fmla="*/ 1332318 h 2095560"/>
              <a:gd name="csX9" fmla="*/ 1613104 w 2074103"/>
              <a:gd name="csY9" fmla="*/ 1560031 h 2095560"/>
              <a:gd name="csX10" fmla="*/ 1499246 w 2074103"/>
              <a:gd name="csY10" fmla="*/ 2071700 h 2095560"/>
              <a:gd name="csX11" fmla="*/ 1038255 w 2074103"/>
              <a:gd name="csY11" fmla="*/ 1843984 h 2095560"/>
              <a:gd name="csX12" fmla="*/ 577263 w 2074103"/>
              <a:gd name="csY12" fmla="*/ 2071700 h 2095560"/>
              <a:gd name="csX13" fmla="*/ 463405 w 2074103"/>
              <a:gd name="csY13" fmla="*/ 1560031 h 2095560"/>
              <a:gd name="csX14" fmla="*/ 2406 w 2074103"/>
              <a:gd name="csY14" fmla="*/ 1332318 h 2095560"/>
              <a:gd name="csX0" fmla="*/ 2406 w 2074103"/>
              <a:gd name="csY0" fmla="*/ 1332318 h 2095560"/>
              <a:gd name="csX1" fmla="*/ 321426 w 2074103"/>
              <a:gd name="csY1" fmla="*/ 921995 h 2095560"/>
              <a:gd name="csX2" fmla="*/ 207572 w 2074103"/>
              <a:gd name="csY2" fmla="*/ 410327 h 2095560"/>
              <a:gd name="csX3" fmla="*/ 719239 w 2074103"/>
              <a:gd name="csY3" fmla="*/ 410328 h 2095560"/>
              <a:gd name="csX4" fmla="*/ 1038255 w 2074103"/>
              <a:gd name="csY4" fmla="*/ 2 h 2095560"/>
              <a:gd name="csX5" fmla="*/ 1357270 w 2074103"/>
              <a:gd name="csY5" fmla="*/ 410328 h 2095560"/>
              <a:gd name="csX6" fmla="*/ 1868937 w 2074103"/>
              <a:gd name="csY6" fmla="*/ 410327 h 2095560"/>
              <a:gd name="csX7" fmla="*/ 1755083 w 2074103"/>
              <a:gd name="csY7" fmla="*/ 921995 h 2095560"/>
              <a:gd name="csX8" fmla="*/ 2074103 w 2074103"/>
              <a:gd name="csY8" fmla="*/ 1332318 h 2095560"/>
              <a:gd name="csX9" fmla="*/ 1613104 w 2074103"/>
              <a:gd name="csY9" fmla="*/ 1560031 h 2095560"/>
              <a:gd name="csX10" fmla="*/ 1499246 w 2074103"/>
              <a:gd name="csY10" fmla="*/ 2071700 h 2095560"/>
              <a:gd name="csX11" fmla="*/ 1038255 w 2074103"/>
              <a:gd name="csY11" fmla="*/ 1843984 h 2095560"/>
              <a:gd name="csX12" fmla="*/ 577263 w 2074103"/>
              <a:gd name="csY12" fmla="*/ 2071700 h 2095560"/>
              <a:gd name="csX13" fmla="*/ 463405 w 2074103"/>
              <a:gd name="csY13" fmla="*/ 1560031 h 2095560"/>
              <a:gd name="csX14" fmla="*/ 2406 w 2074103"/>
              <a:gd name="csY14" fmla="*/ 1332318 h 2095560"/>
              <a:gd name="csX0" fmla="*/ 2406 w 2074103"/>
              <a:gd name="csY0" fmla="*/ 1332318 h 2095560"/>
              <a:gd name="csX1" fmla="*/ 321426 w 2074103"/>
              <a:gd name="csY1" fmla="*/ 921995 h 2095560"/>
              <a:gd name="csX2" fmla="*/ 207572 w 2074103"/>
              <a:gd name="csY2" fmla="*/ 410327 h 2095560"/>
              <a:gd name="csX3" fmla="*/ 719239 w 2074103"/>
              <a:gd name="csY3" fmla="*/ 410328 h 2095560"/>
              <a:gd name="csX4" fmla="*/ 1038255 w 2074103"/>
              <a:gd name="csY4" fmla="*/ 2 h 2095560"/>
              <a:gd name="csX5" fmla="*/ 1357270 w 2074103"/>
              <a:gd name="csY5" fmla="*/ 410328 h 2095560"/>
              <a:gd name="csX6" fmla="*/ 1868937 w 2074103"/>
              <a:gd name="csY6" fmla="*/ 410327 h 2095560"/>
              <a:gd name="csX7" fmla="*/ 1755083 w 2074103"/>
              <a:gd name="csY7" fmla="*/ 921995 h 2095560"/>
              <a:gd name="csX8" fmla="*/ 2074103 w 2074103"/>
              <a:gd name="csY8" fmla="*/ 1332318 h 2095560"/>
              <a:gd name="csX9" fmla="*/ 1613104 w 2074103"/>
              <a:gd name="csY9" fmla="*/ 1560031 h 2095560"/>
              <a:gd name="csX10" fmla="*/ 1499246 w 2074103"/>
              <a:gd name="csY10" fmla="*/ 2071700 h 2095560"/>
              <a:gd name="csX11" fmla="*/ 1038255 w 2074103"/>
              <a:gd name="csY11" fmla="*/ 1843984 h 2095560"/>
              <a:gd name="csX12" fmla="*/ 577263 w 2074103"/>
              <a:gd name="csY12" fmla="*/ 2071700 h 2095560"/>
              <a:gd name="csX13" fmla="*/ 463405 w 2074103"/>
              <a:gd name="csY13" fmla="*/ 1560031 h 2095560"/>
              <a:gd name="csX14" fmla="*/ 2406 w 2074103"/>
              <a:gd name="csY14" fmla="*/ 1332318 h 2095560"/>
              <a:gd name="csX0" fmla="*/ 2406 w 2074103"/>
              <a:gd name="csY0" fmla="*/ 1332318 h 2095560"/>
              <a:gd name="csX1" fmla="*/ 321426 w 2074103"/>
              <a:gd name="csY1" fmla="*/ 921995 h 2095560"/>
              <a:gd name="csX2" fmla="*/ 207572 w 2074103"/>
              <a:gd name="csY2" fmla="*/ 410327 h 2095560"/>
              <a:gd name="csX3" fmla="*/ 719239 w 2074103"/>
              <a:gd name="csY3" fmla="*/ 410328 h 2095560"/>
              <a:gd name="csX4" fmla="*/ 1038255 w 2074103"/>
              <a:gd name="csY4" fmla="*/ 2 h 2095560"/>
              <a:gd name="csX5" fmla="*/ 1357270 w 2074103"/>
              <a:gd name="csY5" fmla="*/ 410328 h 2095560"/>
              <a:gd name="csX6" fmla="*/ 1868937 w 2074103"/>
              <a:gd name="csY6" fmla="*/ 410327 h 2095560"/>
              <a:gd name="csX7" fmla="*/ 1755083 w 2074103"/>
              <a:gd name="csY7" fmla="*/ 921995 h 2095560"/>
              <a:gd name="csX8" fmla="*/ 2074103 w 2074103"/>
              <a:gd name="csY8" fmla="*/ 1332318 h 2095560"/>
              <a:gd name="csX9" fmla="*/ 1613104 w 2074103"/>
              <a:gd name="csY9" fmla="*/ 1560031 h 2095560"/>
              <a:gd name="csX10" fmla="*/ 1499246 w 2074103"/>
              <a:gd name="csY10" fmla="*/ 2071700 h 2095560"/>
              <a:gd name="csX11" fmla="*/ 1038255 w 2074103"/>
              <a:gd name="csY11" fmla="*/ 1843984 h 2095560"/>
              <a:gd name="csX12" fmla="*/ 577263 w 2074103"/>
              <a:gd name="csY12" fmla="*/ 2071700 h 2095560"/>
              <a:gd name="csX13" fmla="*/ 463405 w 2074103"/>
              <a:gd name="csY13" fmla="*/ 1560031 h 2095560"/>
              <a:gd name="csX14" fmla="*/ 2406 w 2074103"/>
              <a:gd name="csY14" fmla="*/ 1332318 h 2095560"/>
              <a:gd name="csX0" fmla="*/ 2406 w 2074103"/>
              <a:gd name="csY0" fmla="*/ 1332318 h 2095560"/>
              <a:gd name="csX1" fmla="*/ 321426 w 2074103"/>
              <a:gd name="csY1" fmla="*/ 921995 h 2095560"/>
              <a:gd name="csX2" fmla="*/ 207572 w 2074103"/>
              <a:gd name="csY2" fmla="*/ 410327 h 2095560"/>
              <a:gd name="csX3" fmla="*/ 719239 w 2074103"/>
              <a:gd name="csY3" fmla="*/ 410328 h 2095560"/>
              <a:gd name="csX4" fmla="*/ 1038255 w 2074103"/>
              <a:gd name="csY4" fmla="*/ 2 h 2095560"/>
              <a:gd name="csX5" fmla="*/ 1357270 w 2074103"/>
              <a:gd name="csY5" fmla="*/ 410328 h 2095560"/>
              <a:gd name="csX6" fmla="*/ 1868937 w 2074103"/>
              <a:gd name="csY6" fmla="*/ 410327 h 2095560"/>
              <a:gd name="csX7" fmla="*/ 1755083 w 2074103"/>
              <a:gd name="csY7" fmla="*/ 921995 h 2095560"/>
              <a:gd name="csX8" fmla="*/ 2074103 w 2074103"/>
              <a:gd name="csY8" fmla="*/ 1332318 h 2095560"/>
              <a:gd name="csX9" fmla="*/ 1613104 w 2074103"/>
              <a:gd name="csY9" fmla="*/ 1560031 h 2095560"/>
              <a:gd name="csX10" fmla="*/ 1499246 w 2074103"/>
              <a:gd name="csY10" fmla="*/ 2071700 h 2095560"/>
              <a:gd name="csX11" fmla="*/ 1038255 w 2074103"/>
              <a:gd name="csY11" fmla="*/ 1843984 h 2095560"/>
              <a:gd name="csX12" fmla="*/ 577263 w 2074103"/>
              <a:gd name="csY12" fmla="*/ 2071700 h 2095560"/>
              <a:gd name="csX13" fmla="*/ 463405 w 2074103"/>
              <a:gd name="csY13" fmla="*/ 1560031 h 2095560"/>
              <a:gd name="csX14" fmla="*/ 2406 w 2074103"/>
              <a:gd name="csY14" fmla="*/ 1332318 h 2095560"/>
              <a:gd name="csX0" fmla="*/ 2406 w 2074103"/>
              <a:gd name="csY0" fmla="*/ 1332318 h 2095560"/>
              <a:gd name="csX1" fmla="*/ 321426 w 2074103"/>
              <a:gd name="csY1" fmla="*/ 921995 h 2095560"/>
              <a:gd name="csX2" fmla="*/ 207572 w 2074103"/>
              <a:gd name="csY2" fmla="*/ 410327 h 2095560"/>
              <a:gd name="csX3" fmla="*/ 719239 w 2074103"/>
              <a:gd name="csY3" fmla="*/ 410328 h 2095560"/>
              <a:gd name="csX4" fmla="*/ 1038255 w 2074103"/>
              <a:gd name="csY4" fmla="*/ 2 h 2095560"/>
              <a:gd name="csX5" fmla="*/ 1357270 w 2074103"/>
              <a:gd name="csY5" fmla="*/ 410328 h 2095560"/>
              <a:gd name="csX6" fmla="*/ 1868937 w 2074103"/>
              <a:gd name="csY6" fmla="*/ 410327 h 2095560"/>
              <a:gd name="csX7" fmla="*/ 1755083 w 2074103"/>
              <a:gd name="csY7" fmla="*/ 921995 h 2095560"/>
              <a:gd name="csX8" fmla="*/ 2074103 w 2074103"/>
              <a:gd name="csY8" fmla="*/ 1332318 h 2095560"/>
              <a:gd name="csX9" fmla="*/ 1613104 w 2074103"/>
              <a:gd name="csY9" fmla="*/ 1560031 h 2095560"/>
              <a:gd name="csX10" fmla="*/ 1499246 w 2074103"/>
              <a:gd name="csY10" fmla="*/ 2071700 h 2095560"/>
              <a:gd name="csX11" fmla="*/ 1038255 w 2074103"/>
              <a:gd name="csY11" fmla="*/ 1843984 h 2095560"/>
              <a:gd name="csX12" fmla="*/ 577263 w 2074103"/>
              <a:gd name="csY12" fmla="*/ 2071700 h 2095560"/>
              <a:gd name="csX13" fmla="*/ 463405 w 2074103"/>
              <a:gd name="csY13" fmla="*/ 1560031 h 2095560"/>
              <a:gd name="csX14" fmla="*/ 2406 w 2074103"/>
              <a:gd name="csY14" fmla="*/ 1332318 h 2095560"/>
              <a:gd name="csX0" fmla="*/ 2406 w 2076123"/>
              <a:gd name="csY0" fmla="*/ 1332318 h 2095560"/>
              <a:gd name="csX1" fmla="*/ 321426 w 2076123"/>
              <a:gd name="csY1" fmla="*/ 921995 h 2095560"/>
              <a:gd name="csX2" fmla="*/ 207572 w 2076123"/>
              <a:gd name="csY2" fmla="*/ 410327 h 2095560"/>
              <a:gd name="csX3" fmla="*/ 719239 w 2076123"/>
              <a:gd name="csY3" fmla="*/ 410328 h 2095560"/>
              <a:gd name="csX4" fmla="*/ 1038255 w 2076123"/>
              <a:gd name="csY4" fmla="*/ 2 h 2095560"/>
              <a:gd name="csX5" fmla="*/ 1357270 w 2076123"/>
              <a:gd name="csY5" fmla="*/ 410328 h 2095560"/>
              <a:gd name="csX6" fmla="*/ 1868937 w 2076123"/>
              <a:gd name="csY6" fmla="*/ 410327 h 2095560"/>
              <a:gd name="csX7" fmla="*/ 1755083 w 2076123"/>
              <a:gd name="csY7" fmla="*/ 921995 h 2095560"/>
              <a:gd name="csX8" fmla="*/ 2074103 w 2076123"/>
              <a:gd name="csY8" fmla="*/ 1332318 h 2095560"/>
              <a:gd name="csX9" fmla="*/ 1613104 w 2076123"/>
              <a:gd name="csY9" fmla="*/ 1560031 h 2095560"/>
              <a:gd name="csX10" fmla="*/ 1499246 w 2076123"/>
              <a:gd name="csY10" fmla="*/ 2071700 h 2095560"/>
              <a:gd name="csX11" fmla="*/ 1038255 w 2076123"/>
              <a:gd name="csY11" fmla="*/ 1843984 h 2095560"/>
              <a:gd name="csX12" fmla="*/ 577263 w 2076123"/>
              <a:gd name="csY12" fmla="*/ 2071700 h 2095560"/>
              <a:gd name="csX13" fmla="*/ 463405 w 2076123"/>
              <a:gd name="csY13" fmla="*/ 1560031 h 2095560"/>
              <a:gd name="csX14" fmla="*/ 2406 w 2076123"/>
              <a:gd name="csY14" fmla="*/ 1332318 h 2095560"/>
              <a:gd name="csX0" fmla="*/ 2406 w 2075767"/>
              <a:gd name="csY0" fmla="*/ 1332318 h 2095560"/>
              <a:gd name="csX1" fmla="*/ 321426 w 2075767"/>
              <a:gd name="csY1" fmla="*/ 921995 h 2095560"/>
              <a:gd name="csX2" fmla="*/ 207572 w 2075767"/>
              <a:gd name="csY2" fmla="*/ 410327 h 2095560"/>
              <a:gd name="csX3" fmla="*/ 719239 w 2075767"/>
              <a:gd name="csY3" fmla="*/ 410328 h 2095560"/>
              <a:gd name="csX4" fmla="*/ 1038255 w 2075767"/>
              <a:gd name="csY4" fmla="*/ 2 h 2095560"/>
              <a:gd name="csX5" fmla="*/ 1357270 w 2075767"/>
              <a:gd name="csY5" fmla="*/ 410328 h 2095560"/>
              <a:gd name="csX6" fmla="*/ 1868937 w 2075767"/>
              <a:gd name="csY6" fmla="*/ 410327 h 2095560"/>
              <a:gd name="csX7" fmla="*/ 1755083 w 2075767"/>
              <a:gd name="csY7" fmla="*/ 921995 h 2095560"/>
              <a:gd name="csX8" fmla="*/ 2074103 w 2075767"/>
              <a:gd name="csY8" fmla="*/ 1332318 h 2095560"/>
              <a:gd name="csX9" fmla="*/ 1613104 w 2075767"/>
              <a:gd name="csY9" fmla="*/ 1560031 h 2095560"/>
              <a:gd name="csX10" fmla="*/ 1499246 w 2075767"/>
              <a:gd name="csY10" fmla="*/ 2071700 h 2095560"/>
              <a:gd name="csX11" fmla="*/ 1038255 w 2075767"/>
              <a:gd name="csY11" fmla="*/ 1843984 h 2095560"/>
              <a:gd name="csX12" fmla="*/ 577263 w 2075767"/>
              <a:gd name="csY12" fmla="*/ 2071700 h 2095560"/>
              <a:gd name="csX13" fmla="*/ 463405 w 2075767"/>
              <a:gd name="csY13" fmla="*/ 1560031 h 2095560"/>
              <a:gd name="csX14" fmla="*/ 2406 w 2075767"/>
              <a:gd name="csY14" fmla="*/ 1332318 h 2095560"/>
              <a:gd name="csX0" fmla="*/ 2406 w 2075767"/>
              <a:gd name="csY0" fmla="*/ 1332318 h 2095560"/>
              <a:gd name="csX1" fmla="*/ 321426 w 2075767"/>
              <a:gd name="csY1" fmla="*/ 921995 h 2095560"/>
              <a:gd name="csX2" fmla="*/ 207572 w 2075767"/>
              <a:gd name="csY2" fmla="*/ 410327 h 2095560"/>
              <a:gd name="csX3" fmla="*/ 719239 w 2075767"/>
              <a:gd name="csY3" fmla="*/ 410328 h 2095560"/>
              <a:gd name="csX4" fmla="*/ 1038255 w 2075767"/>
              <a:gd name="csY4" fmla="*/ 2 h 2095560"/>
              <a:gd name="csX5" fmla="*/ 1357270 w 2075767"/>
              <a:gd name="csY5" fmla="*/ 410328 h 2095560"/>
              <a:gd name="csX6" fmla="*/ 1868937 w 2075767"/>
              <a:gd name="csY6" fmla="*/ 410327 h 2095560"/>
              <a:gd name="csX7" fmla="*/ 1755083 w 2075767"/>
              <a:gd name="csY7" fmla="*/ 921995 h 2095560"/>
              <a:gd name="csX8" fmla="*/ 2074103 w 2075767"/>
              <a:gd name="csY8" fmla="*/ 1332318 h 2095560"/>
              <a:gd name="csX9" fmla="*/ 1613104 w 2075767"/>
              <a:gd name="csY9" fmla="*/ 1560031 h 2095560"/>
              <a:gd name="csX10" fmla="*/ 1499246 w 2075767"/>
              <a:gd name="csY10" fmla="*/ 2071700 h 2095560"/>
              <a:gd name="csX11" fmla="*/ 1038255 w 2075767"/>
              <a:gd name="csY11" fmla="*/ 1843984 h 2095560"/>
              <a:gd name="csX12" fmla="*/ 577263 w 2075767"/>
              <a:gd name="csY12" fmla="*/ 2071700 h 2095560"/>
              <a:gd name="csX13" fmla="*/ 463405 w 2075767"/>
              <a:gd name="csY13" fmla="*/ 1560031 h 2095560"/>
              <a:gd name="csX14" fmla="*/ 2406 w 2075767"/>
              <a:gd name="csY14" fmla="*/ 1332318 h 2095560"/>
              <a:gd name="csX0" fmla="*/ 2406 w 2076722"/>
              <a:gd name="csY0" fmla="*/ 1332318 h 2095560"/>
              <a:gd name="csX1" fmla="*/ 321426 w 2076722"/>
              <a:gd name="csY1" fmla="*/ 921995 h 2095560"/>
              <a:gd name="csX2" fmla="*/ 207572 w 2076722"/>
              <a:gd name="csY2" fmla="*/ 410327 h 2095560"/>
              <a:gd name="csX3" fmla="*/ 719239 w 2076722"/>
              <a:gd name="csY3" fmla="*/ 410328 h 2095560"/>
              <a:gd name="csX4" fmla="*/ 1038255 w 2076722"/>
              <a:gd name="csY4" fmla="*/ 2 h 2095560"/>
              <a:gd name="csX5" fmla="*/ 1357270 w 2076722"/>
              <a:gd name="csY5" fmla="*/ 410328 h 2095560"/>
              <a:gd name="csX6" fmla="*/ 1868937 w 2076722"/>
              <a:gd name="csY6" fmla="*/ 410327 h 2095560"/>
              <a:gd name="csX7" fmla="*/ 1755083 w 2076722"/>
              <a:gd name="csY7" fmla="*/ 921995 h 2095560"/>
              <a:gd name="csX8" fmla="*/ 2074103 w 2076722"/>
              <a:gd name="csY8" fmla="*/ 1332318 h 2095560"/>
              <a:gd name="csX9" fmla="*/ 1613104 w 2076722"/>
              <a:gd name="csY9" fmla="*/ 1560031 h 2095560"/>
              <a:gd name="csX10" fmla="*/ 1499246 w 2076722"/>
              <a:gd name="csY10" fmla="*/ 2071700 h 2095560"/>
              <a:gd name="csX11" fmla="*/ 1038255 w 2076722"/>
              <a:gd name="csY11" fmla="*/ 1843984 h 2095560"/>
              <a:gd name="csX12" fmla="*/ 577263 w 2076722"/>
              <a:gd name="csY12" fmla="*/ 2071700 h 2095560"/>
              <a:gd name="csX13" fmla="*/ 463405 w 2076722"/>
              <a:gd name="csY13" fmla="*/ 1560031 h 2095560"/>
              <a:gd name="csX14" fmla="*/ 2406 w 2076722"/>
              <a:gd name="csY14" fmla="*/ 1332318 h 2095560"/>
              <a:gd name="csX0" fmla="*/ 2406 w 2076722"/>
              <a:gd name="csY0" fmla="*/ 1332318 h 2095560"/>
              <a:gd name="csX1" fmla="*/ 321426 w 2076722"/>
              <a:gd name="csY1" fmla="*/ 921995 h 2095560"/>
              <a:gd name="csX2" fmla="*/ 207572 w 2076722"/>
              <a:gd name="csY2" fmla="*/ 410327 h 2095560"/>
              <a:gd name="csX3" fmla="*/ 719239 w 2076722"/>
              <a:gd name="csY3" fmla="*/ 410328 h 2095560"/>
              <a:gd name="csX4" fmla="*/ 1038255 w 2076722"/>
              <a:gd name="csY4" fmla="*/ 2 h 2095560"/>
              <a:gd name="csX5" fmla="*/ 1357270 w 2076722"/>
              <a:gd name="csY5" fmla="*/ 410328 h 2095560"/>
              <a:gd name="csX6" fmla="*/ 1868937 w 2076722"/>
              <a:gd name="csY6" fmla="*/ 410327 h 2095560"/>
              <a:gd name="csX7" fmla="*/ 1755083 w 2076722"/>
              <a:gd name="csY7" fmla="*/ 921995 h 2095560"/>
              <a:gd name="csX8" fmla="*/ 2074103 w 2076722"/>
              <a:gd name="csY8" fmla="*/ 1332318 h 2095560"/>
              <a:gd name="csX9" fmla="*/ 1613104 w 2076722"/>
              <a:gd name="csY9" fmla="*/ 1560031 h 2095560"/>
              <a:gd name="csX10" fmla="*/ 1499246 w 2076722"/>
              <a:gd name="csY10" fmla="*/ 2071700 h 2095560"/>
              <a:gd name="csX11" fmla="*/ 1038255 w 2076722"/>
              <a:gd name="csY11" fmla="*/ 1843984 h 2095560"/>
              <a:gd name="csX12" fmla="*/ 577263 w 2076722"/>
              <a:gd name="csY12" fmla="*/ 2071700 h 2095560"/>
              <a:gd name="csX13" fmla="*/ 463405 w 2076722"/>
              <a:gd name="csY13" fmla="*/ 1560031 h 2095560"/>
              <a:gd name="csX14" fmla="*/ 2406 w 2076722"/>
              <a:gd name="csY14" fmla="*/ 1332318 h 2095560"/>
              <a:gd name="csX0" fmla="*/ 2406 w 2076722"/>
              <a:gd name="csY0" fmla="*/ 1332318 h 2095560"/>
              <a:gd name="csX1" fmla="*/ 321426 w 2076722"/>
              <a:gd name="csY1" fmla="*/ 921995 h 2095560"/>
              <a:gd name="csX2" fmla="*/ 207572 w 2076722"/>
              <a:gd name="csY2" fmla="*/ 410327 h 2095560"/>
              <a:gd name="csX3" fmla="*/ 719239 w 2076722"/>
              <a:gd name="csY3" fmla="*/ 410328 h 2095560"/>
              <a:gd name="csX4" fmla="*/ 1038255 w 2076722"/>
              <a:gd name="csY4" fmla="*/ 2 h 2095560"/>
              <a:gd name="csX5" fmla="*/ 1357270 w 2076722"/>
              <a:gd name="csY5" fmla="*/ 410328 h 2095560"/>
              <a:gd name="csX6" fmla="*/ 1868937 w 2076722"/>
              <a:gd name="csY6" fmla="*/ 410327 h 2095560"/>
              <a:gd name="csX7" fmla="*/ 1755083 w 2076722"/>
              <a:gd name="csY7" fmla="*/ 921995 h 2095560"/>
              <a:gd name="csX8" fmla="*/ 2074103 w 2076722"/>
              <a:gd name="csY8" fmla="*/ 1332318 h 2095560"/>
              <a:gd name="csX9" fmla="*/ 1613104 w 2076722"/>
              <a:gd name="csY9" fmla="*/ 1560031 h 2095560"/>
              <a:gd name="csX10" fmla="*/ 1499246 w 2076722"/>
              <a:gd name="csY10" fmla="*/ 2071700 h 2095560"/>
              <a:gd name="csX11" fmla="*/ 1038255 w 2076722"/>
              <a:gd name="csY11" fmla="*/ 1843984 h 2095560"/>
              <a:gd name="csX12" fmla="*/ 577263 w 2076722"/>
              <a:gd name="csY12" fmla="*/ 2071700 h 2095560"/>
              <a:gd name="csX13" fmla="*/ 463405 w 2076722"/>
              <a:gd name="csY13" fmla="*/ 1560031 h 2095560"/>
              <a:gd name="csX14" fmla="*/ 2406 w 2076722"/>
              <a:gd name="csY14" fmla="*/ 1332318 h 2095560"/>
              <a:gd name="csX0" fmla="*/ 2406 w 2076722"/>
              <a:gd name="csY0" fmla="*/ 1332318 h 2095560"/>
              <a:gd name="csX1" fmla="*/ 321426 w 2076722"/>
              <a:gd name="csY1" fmla="*/ 921995 h 2095560"/>
              <a:gd name="csX2" fmla="*/ 207572 w 2076722"/>
              <a:gd name="csY2" fmla="*/ 410327 h 2095560"/>
              <a:gd name="csX3" fmla="*/ 719239 w 2076722"/>
              <a:gd name="csY3" fmla="*/ 410328 h 2095560"/>
              <a:gd name="csX4" fmla="*/ 1038255 w 2076722"/>
              <a:gd name="csY4" fmla="*/ 2 h 2095560"/>
              <a:gd name="csX5" fmla="*/ 1357270 w 2076722"/>
              <a:gd name="csY5" fmla="*/ 410328 h 2095560"/>
              <a:gd name="csX6" fmla="*/ 1868937 w 2076722"/>
              <a:gd name="csY6" fmla="*/ 410327 h 2095560"/>
              <a:gd name="csX7" fmla="*/ 1755083 w 2076722"/>
              <a:gd name="csY7" fmla="*/ 921995 h 2095560"/>
              <a:gd name="csX8" fmla="*/ 2074103 w 2076722"/>
              <a:gd name="csY8" fmla="*/ 1332318 h 2095560"/>
              <a:gd name="csX9" fmla="*/ 1613104 w 2076722"/>
              <a:gd name="csY9" fmla="*/ 1560031 h 2095560"/>
              <a:gd name="csX10" fmla="*/ 1499246 w 2076722"/>
              <a:gd name="csY10" fmla="*/ 2071700 h 2095560"/>
              <a:gd name="csX11" fmla="*/ 1038255 w 2076722"/>
              <a:gd name="csY11" fmla="*/ 1843984 h 2095560"/>
              <a:gd name="csX12" fmla="*/ 577263 w 2076722"/>
              <a:gd name="csY12" fmla="*/ 2071700 h 2095560"/>
              <a:gd name="csX13" fmla="*/ 463405 w 2076722"/>
              <a:gd name="csY13" fmla="*/ 1560031 h 2095560"/>
              <a:gd name="csX14" fmla="*/ 2406 w 2076722"/>
              <a:gd name="csY14" fmla="*/ 1332318 h 2095560"/>
              <a:gd name="csX0" fmla="*/ 2406 w 2076722"/>
              <a:gd name="csY0" fmla="*/ 1332318 h 2095560"/>
              <a:gd name="csX1" fmla="*/ 321426 w 2076722"/>
              <a:gd name="csY1" fmla="*/ 921995 h 2095560"/>
              <a:gd name="csX2" fmla="*/ 207572 w 2076722"/>
              <a:gd name="csY2" fmla="*/ 410327 h 2095560"/>
              <a:gd name="csX3" fmla="*/ 719239 w 2076722"/>
              <a:gd name="csY3" fmla="*/ 410328 h 2095560"/>
              <a:gd name="csX4" fmla="*/ 1038255 w 2076722"/>
              <a:gd name="csY4" fmla="*/ 2 h 2095560"/>
              <a:gd name="csX5" fmla="*/ 1357270 w 2076722"/>
              <a:gd name="csY5" fmla="*/ 410328 h 2095560"/>
              <a:gd name="csX6" fmla="*/ 1868937 w 2076722"/>
              <a:gd name="csY6" fmla="*/ 410327 h 2095560"/>
              <a:gd name="csX7" fmla="*/ 1755083 w 2076722"/>
              <a:gd name="csY7" fmla="*/ 921995 h 2095560"/>
              <a:gd name="csX8" fmla="*/ 2074103 w 2076722"/>
              <a:gd name="csY8" fmla="*/ 1332318 h 2095560"/>
              <a:gd name="csX9" fmla="*/ 1613104 w 2076722"/>
              <a:gd name="csY9" fmla="*/ 1560031 h 2095560"/>
              <a:gd name="csX10" fmla="*/ 1499246 w 2076722"/>
              <a:gd name="csY10" fmla="*/ 2071700 h 2095560"/>
              <a:gd name="csX11" fmla="*/ 1038255 w 2076722"/>
              <a:gd name="csY11" fmla="*/ 1843984 h 2095560"/>
              <a:gd name="csX12" fmla="*/ 577263 w 2076722"/>
              <a:gd name="csY12" fmla="*/ 2071700 h 2095560"/>
              <a:gd name="csX13" fmla="*/ 463405 w 2076722"/>
              <a:gd name="csY13" fmla="*/ 1560031 h 2095560"/>
              <a:gd name="csX14" fmla="*/ 2406 w 2076722"/>
              <a:gd name="csY14" fmla="*/ 1332318 h 2095560"/>
              <a:gd name="csX0" fmla="*/ 2406 w 2076722"/>
              <a:gd name="csY0" fmla="*/ 1332318 h 2095560"/>
              <a:gd name="csX1" fmla="*/ 321426 w 2076722"/>
              <a:gd name="csY1" fmla="*/ 921995 h 2095560"/>
              <a:gd name="csX2" fmla="*/ 207572 w 2076722"/>
              <a:gd name="csY2" fmla="*/ 410327 h 2095560"/>
              <a:gd name="csX3" fmla="*/ 719239 w 2076722"/>
              <a:gd name="csY3" fmla="*/ 410328 h 2095560"/>
              <a:gd name="csX4" fmla="*/ 1038255 w 2076722"/>
              <a:gd name="csY4" fmla="*/ 2 h 2095560"/>
              <a:gd name="csX5" fmla="*/ 1357270 w 2076722"/>
              <a:gd name="csY5" fmla="*/ 410328 h 2095560"/>
              <a:gd name="csX6" fmla="*/ 1868937 w 2076722"/>
              <a:gd name="csY6" fmla="*/ 410327 h 2095560"/>
              <a:gd name="csX7" fmla="*/ 1755083 w 2076722"/>
              <a:gd name="csY7" fmla="*/ 921995 h 2095560"/>
              <a:gd name="csX8" fmla="*/ 2074103 w 2076722"/>
              <a:gd name="csY8" fmla="*/ 1332318 h 2095560"/>
              <a:gd name="csX9" fmla="*/ 1613104 w 2076722"/>
              <a:gd name="csY9" fmla="*/ 1560031 h 2095560"/>
              <a:gd name="csX10" fmla="*/ 1499246 w 2076722"/>
              <a:gd name="csY10" fmla="*/ 2071700 h 2095560"/>
              <a:gd name="csX11" fmla="*/ 1038255 w 2076722"/>
              <a:gd name="csY11" fmla="*/ 1843984 h 2095560"/>
              <a:gd name="csX12" fmla="*/ 577263 w 2076722"/>
              <a:gd name="csY12" fmla="*/ 2071700 h 2095560"/>
              <a:gd name="csX13" fmla="*/ 463405 w 2076722"/>
              <a:gd name="csY13" fmla="*/ 1560031 h 2095560"/>
              <a:gd name="csX14" fmla="*/ 2406 w 2076722"/>
              <a:gd name="csY14" fmla="*/ 1332318 h 2095560"/>
              <a:gd name="csX0" fmla="*/ 2406 w 2076722"/>
              <a:gd name="csY0" fmla="*/ 1332318 h 2095560"/>
              <a:gd name="csX1" fmla="*/ 321426 w 2076722"/>
              <a:gd name="csY1" fmla="*/ 921995 h 2095560"/>
              <a:gd name="csX2" fmla="*/ 207572 w 2076722"/>
              <a:gd name="csY2" fmla="*/ 410327 h 2095560"/>
              <a:gd name="csX3" fmla="*/ 719239 w 2076722"/>
              <a:gd name="csY3" fmla="*/ 410328 h 2095560"/>
              <a:gd name="csX4" fmla="*/ 1038255 w 2076722"/>
              <a:gd name="csY4" fmla="*/ 2 h 2095560"/>
              <a:gd name="csX5" fmla="*/ 1357270 w 2076722"/>
              <a:gd name="csY5" fmla="*/ 410328 h 2095560"/>
              <a:gd name="csX6" fmla="*/ 1868937 w 2076722"/>
              <a:gd name="csY6" fmla="*/ 410327 h 2095560"/>
              <a:gd name="csX7" fmla="*/ 1755083 w 2076722"/>
              <a:gd name="csY7" fmla="*/ 921995 h 2095560"/>
              <a:gd name="csX8" fmla="*/ 2074103 w 2076722"/>
              <a:gd name="csY8" fmla="*/ 1332318 h 2095560"/>
              <a:gd name="csX9" fmla="*/ 1613104 w 2076722"/>
              <a:gd name="csY9" fmla="*/ 1560031 h 2095560"/>
              <a:gd name="csX10" fmla="*/ 1499246 w 2076722"/>
              <a:gd name="csY10" fmla="*/ 2071700 h 2095560"/>
              <a:gd name="csX11" fmla="*/ 1038255 w 2076722"/>
              <a:gd name="csY11" fmla="*/ 1843984 h 2095560"/>
              <a:gd name="csX12" fmla="*/ 577263 w 2076722"/>
              <a:gd name="csY12" fmla="*/ 2071700 h 2095560"/>
              <a:gd name="csX13" fmla="*/ 463405 w 2076722"/>
              <a:gd name="csY13" fmla="*/ 1560031 h 2095560"/>
              <a:gd name="csX14" fmla="*/ 2406 w 2076722"/>
              <a:gd name="csY14" fmla="*/ 1332318 h 2095560"/>
              <a:gd name="csX0" fmla="*/ 2406 w 2076722"/>
              <a:gd name="csY0" fmla="*/ 1332318 h 2095560"/>
              <a:gd name="csX1" fmla="*/ 321426 w 2076722"/>
              <a:gd name="csY1" fmla="*/ 921995 h 2095560"/>
              <a:gd name="csX2" fmla="*/ 207572 w 2076722"/>
              <a:gd name="csY2" fmla="*/ 410327 h 2095560"/>
              <a:gd name="csX3" fmla="*/ 719239 w 2076722"/>
              <a:gd name="csY3" fmla="*/ 410328 h 2095560"/>
              <a:gd name="csX4" fmla="*/ 1038255 w 2076722"/>
              <a:gd name="csY4" fmla="*/ 2 h 2095560"/>
              <a:gd name="csX5" fmla="*/ 1357270 w 2076722"/>
              <a:gd name="csY5" fmla="*/ 410328 h 2095560"/>
              <a:gd name="csX6" fmla="*/ 1868937 w 2076722"/>
              <a:gd name="csY6" fmla="*/ 410327 h 2095560"/>
              <a:gd name="csX7" fmla="*/ 1755083 w 2076722"/>
              <a:gd name="csY7" fmla="*/ 921995 h 2095560"/>
              <a:gd name="csX8" fmla="*/ 2074103 w 2076722"/>
              <a:gd name="csY8" fmla="*/ 1332318 h 2095560"/>
              <a:gd name="csX9" fmla="*/ 1613104 w 2076722"/>
              <a:gd name="csY9" fmla="*/ 1560031 h 2095560"/>
              <a:gd name="csX10" fmla="*/ 1499246 w 2076722"/>
              <a:gd name="csY10" fmla="*/ 2071700 h 2095560"/>
              <a:gd name="csX11" fmla="*/ 1038255 w 2076722"/>
              <a:gd name="csY11" fmla="*/ 1843984 h 2095560"/>
              <a:gd name="csX12" fmla="*/ 577263 w 2076722"/>
              <a:gd name="csY12" fmla="*/ 2071700 h 2095560"/>
              <a:gd name="csX13" fmla="*/ 463405 w 2076722"/>
              <a:gd name="csY13" fmla="*/ 1560031 h 2095560"/>
              <a:gd name="csX14" fmla="*/ 2406 w 2076722"/>
              <a:gd name="csY14" fmla="*/ 1332318 h 20955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076722" h="2095560">
                <a:moveTo>
                  <a:pt x="2406" y="1332318"/>
                </a:moveTo>
                <a:cubicBezTo>
                  <a:pt x="-31364" y="1151299"/>
                  <a:pt x="301118" y="1095640"/>
                  <a:pt x="321426" y="921995"/>
                </a:cubicBezTo>
                <a:cubicBezTo>
                  <a:pt x="337552" y="734232"/>
                  <a:pt x="73459" y="595631"/>
                  <a:pt x="207572" y="410327"/>
                </a:cubicBezTo>
                <a:cubicBezTo>
                  <a:pt x="351089" y="245636"/>
                  <a:pt x="551141" y="484070"/>
                  <a:pt x="719239" y="410328"/>
                </a:cubicBezTo>
                <a:cubicBezTo>
                  <a:pt x="874739" y="332547"/>
                  <a:pt x="764767" y="-875"/>
                  <a:pt x="1038255" y="2"/>
                </a:cubicBezTo>
                <a:cubicBezTo>
                  <a:pt x="1279787" y="1583"/>
                  <a:pt x="1228809" y="310424"/>
                  <a:pt x="1357270" y="410328"/>
                </a:cubicBezTo>
                <a:cubicBezTo>
                  <a:pt x="1498330" y="518483"/>
                  <a:pt x="1745084" y="280050"/>
                  <a:pt x="1868937" y="410327"/>
                </a:cubicBezTo>
                <a:cubicBezTo>
                  <a:pt x="1985844" y="553844"/>
                  <a:pt x="1711918" y="756355"/>
                  <a:pt x="1755083" y="921995"/>
                </a:cubicBezTo>
                <a:cubicBezTo>
                  <a:pt x="1804887" y="1080891"/>
                  <a:pt x="2107872" y="1104595"/>
                  <a:pt x="2074103" y="1332318"/>
                </a:cubicBezTo>
                <a:cubicBezTo>
                  <a:pt x="2038425" y="1550790"/>
                  <a:pt x="1690570" y="1434966"/>
                  <a:pt x="1613104" y="1560031"/>
                </a:cubicBezTo>
                <a:cubicBezTo>
                  <a:pt x="1523531" y="1715838"/>
                  <a:pt x="1672393" y="1994551"/>
                  <a:pt x="1499246" y="2071700"/>
                </a:cubicBezTo>
                <a:cubicBezTo>
                  <a:pt x="1303795" y="2158028"/>
                  <a:pt x="1216500" y="1846147"/>
                  <a:pt x="1038255" y="1843984"/>
                </a:cubicBezTo>
                <a:cubicBezTo>
                  <a:pt x="842804" y="1858437"/>
                  <a:pt x="738302" y="2185066"/>
                  <a:pt x="577263" y="2071700"/>
                </a:cubicBezTo>
                <a:cubicBezTo>
                  <a:pt x="409033" y="1947847"/>
                  <a:pt x="582474" y="1691258"/>
                  <a:pt x="463405" y="1560031"/>
                </a:cubicBezTo>
                <a:cubicBezTo>
                  <a:pt x="339236" y="1442340"/>
                  <a:pt x="40543" y="1513919"/>
                  <a:pt x="2406" y="133231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</p:spTree>
    <p:extLst>
      <p:ext uri="{BB962C8B-B14F-4D97-AF65-F5344CB8AC3E}">
        <p14:creationId xmlns:p14="http://schemas.microsoft.com/office/powerpoint/2010/main" val="40693448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0B9BF216-0525-C59B-971D-3F69D307C25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itel 6">
            <a:extLst>
              <a:ext uri="{FF2B5EF4-FFF2-40B4-BE49-F238E27FC236}">
                <a16:creationId xmlns:a16="http://schemas.microsoft.com/office/drawing/2014/main" id="{18846E20-5B88-9BB7-F32E-4B76DBB04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16115" cy="1325563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14" name="Pladsholder til indhold 2">
            <a:extLst>
              <a:ext uri="{FF2B5EF4-FFF2-40B4-BE49-F238E27FC236}">
                <a16:creationId xmlns:a16="http://schemas.microsoft.com/office/drawing/2014/main" id="{AD090983-CCC0-39D6-7264-13CF9914C4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789113"/>
            <a:ext cx="4781550" cy="398050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15" name="Pladsholder til indhold 2">
            <a:extLst>
              <a:ext uri="{FF2B5EF4-FFF2-40B4-BE49-F238E27FC236}">
                <a16:creationId xmlns:a16="http://schemas.microsoft.com/office/drawing/2014/main" id="{C64E0989-7E59-C3B5-106A-79725495BE41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972765" y="1789113"/>
            <a:ext cx="4781550" cy="398050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35179200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4A23EB66-BD13-A53C-BF0A-4E7BDEAA5D7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itel 6">
            <a:extLst>
              <a:ext uri="{FF2B5EF4-FFF2-40B4-BE49-F238E27FC236}">
                <a16:creationId xmlns:a16="http://schemas.microsoft.com/office/drawing/2014/main" id="{18846E20-5B88-9BB7-F32E-4B76DBB04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16115" cy="1325563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D0B7668C-BD56-4614-4CF0-06B8D30F01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0350" y="1789112"/>
            <a:ext cx="5623965" cy="398050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9" name="Pladsholder til tekst 3">
            <a:extLst>
              <a:ext uri="{FF2B5EF4-FFF2-40B4-BE49-F238E27FC236}">
                <a16:creationId xmlns:a16="http://schemas.microsoft.com/office/drawing/2014/main" id="{76FB875E-C17C-86CB-AF47-74983DFBA3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789113"/>
            <a:ext cx="3932237" cy="39805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38508803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lede 12">
            <a:extLst>
              <a:ext uri="{FF2B5EF4-FFF2-40B4-BE49-F238E27FC236}">
                <a16:creationId xmlns:a16="http://schemas.microsoft.com/office/drawing/2014/main" id="{3E6E1A65-FDB9-29C1-BBD9-52CA43DE19A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ladsholder til billede 63">
            <a:extLst>
              <a:ext uri="{FF2B5EF4-FFF2-40B4-BE49-F238E27FC236}">
                <a16:creationId xmlns:a16="http://schemas.microsoft.com/office/drawing/2014/main" id="{1131FFEE-BCDC-1F32-FD9A-AAB33CCED89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275542" y="1199267"/>
            <a:ext cx="1577540" cy="1577540"/>
          </a:xfrm>
          <a:prstGeom prst="star12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5" name="Pladsholder til billede 65">
            <a:extLst>
              <a:ext uri="{FF2B5EF4-FFF2-40B4-BE49-F238E27FC236}">
                <a16:creationId xmlns:a16="http://schemas.microsoft.com/office/drawing/2014/main" id="{2A28D27D-EFA7-C159-0325-8720C66130C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70076" y="1199267"/>
            <a:ext cx="1577540" cy="1577540"/>
          </a:xfrm>
          <a:prstGeom prst="cloud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6" name="Pladsholder til billede 67">
            <a:extLst>
              <a:ext uri="{FF2B5EF4-FFF2-40B4-BE49-F238E27FC236}">
                <a16:creationId xmlns:a16="http://schemas.microsoft.com/office/drawing/2014/main" id="{B80B1154-5EA9-EAA3-4196-1FA0F9F3677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74650" y="1199269"/>
            <a:ext cx="1577541" cy="1577540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7" name="Pladsholder til billede 69">
            <a:extLst>
              <a:ext uri="{FF2B5EF4-FFF2-40B4-BE49-F238E27FC236}">
                <a16:creationId xmlns:a16="http://schemas.microsoft.com/office/drawing/2014/main" id="{8C5D4E18-11F9-8C0B-3A51-CE00C7FE00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224032" y="1199268"/>
            <a:ext cx="1577540" cy="1577540"/>
          </a:xfrm>
          <a:prstGeom prst="star7">
            <a:avLst/>
          </a:prstGeom>
          <a:solidFill>
            <a:schemeClr val="bg1">
              <a:lumMod val="95000"/>
            </a:schemeClr>
          </a:solidFill>
          <a:effectLst>
            <a:softEdge rad="0"/>
          </a:effectLst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8" name="Pladsholder til billede 71">
            <a:extLst>
              <a:ext uri="{FF2B5EF4-FFF2-40B4-BE49-F238E27FC236}">
                <a16:creationId xmlns:a16="http://schemas.microsoft.com/office/drawing/2014/main" id="{719875F0-5D08-E2FC-6C30-C648A6D70CA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27006" y="1199267"/>
            <a:ext cx="1577540" cy="1577540"/>
          </a:xfrm>
          <a:prstGeom prst="pentagon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9" name="Pladsholder til billede 73">
            <a:extLst>
              <a:ext uri="{FF2B5EF4-FFF2-40B4-BE49-F238E27FC236}">
                <a16:creationId xmlns:a16="http://schemas.microsoft.com/office/drawing/2014/main" id="{AA6BEBD5-663A-BCB4-4239-33E3E352086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270076" y="3698788"/>
            <a:ext cx="1577540" cy="1577540"/>
          </a:xfrm>
          <a:prstGeom prst="irregularSeal1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10" name="Pladsholder til billede 75">
            <a:extLst>
              <a:ext uri="{FF2B5EF4-FFF2-40B4-BE49-F238E27FC236}">
                <a16:creationId xmlns:a16="http://schemas.microsoft.com/office/drawing/2014/main" id="{45F771BD-6B7E-0AC3-4298-81655677558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274652" y="3698787"/>
            <a:ext cx="1577540" cy="15775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11" name="Pladsholder til billede 77">
            <a:extLst>
              <a:ext uri="{FF2B5EF4-FFF2-40B4-BE49-F238E27FC236}">
                <a16:creationId xmlns:a16="http://schemas.microsoft.com/office/drawing/2014/main" id="{97C8009A-7790-6AFC-10ED-64D1C925678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275542" y="3556694"/>
            <a:ext cx="1577540" cy="1577540"/>
          </a:xfrm>
          <a:prstGeom prst="wav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12" name="Pladsholder til billede 79">
            <a:extLst>
              <a:ext uri="{FF2B5EF4-FFF2-40B4-BE49-F238E27FC236}">
                <a16:creationId xmlns:a16="http://schemas.microsoft.com/office/drawing/2014/main" id="{1BF55723-CFD6-C8A9-E64D-2A3A6314F70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224032" y="3698786"/>
            <a:ext cx="1577540" cy="1577540"/>
          </a:xfrm>
          <a:prstGeom prst="plaqu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14" name="Pladsholder til billede 81">
            <a:extLst>
              <a:ext uri="{FF2B5EF4-FFF2-40B4-BE49-F238E27FC236}">
                <a16:creationId xmlns:a16="http://schemas.microsoft.com/office/drawing/2014/main" id="{ACDD990D-BC9E-2C67-D69F-9DA4AFF4B63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9124590" y="3698772"/>
            <a:ext cx="1581374" cy="1595719"/>
          </a:xfrm>
          <a:custGeom>
            <a:avLst/>
            <a:gdLst>
              <a:gd name="csX0" fmla="*/ -5 w 2071687"/>
              <a:gd name="csY0" fmla="*/ 1332316 h 2071687"/>
              <a:gd name="csX1" fmla="*/ 319015 w 2071687"/>
              <a:gd name="csY1" fmla="*/ 921993 h 2071687"/>
              <a:gd name="csX2" fmla="*/ 205161 w 2071687"/>
              <a:gd name="csY2" fmla="*/ 410325 h 2071687"/>
              <a:gd name="csX3" fmla="*/ 716828 w 2071687"/>
              <a:gd name="csY3" fmla="*/ 410326 h 2071687"/>
              <a:gd name="csX4" fmla="*/ 1035844 w 2071687"/>
              <a:gd name="csY4" fmla="*/ 0 h 2071687"/>
              <a:gd name="csX5" fmla="*/ 1354859 w 2071687"/>
              <a:gd name="csY5" fmla="*/ 410326 h 2071687"/>
              <a:gd name="csX6" fmla="*/ 1866526 w 2071687"/>
              <a:gd name="csY6" fmla="*/ 410325 h 2071687"/>
              <a:gd name="csX7" fmla="*/ 1752672 w 2071687"/>
              <a:gd name="csY7" fmla="*/ 921993 h 2071687"/>
              <a:gd name="csX8" fmla="*/ 2071692 w 2071687"/>
              <a:gd name="csY8" fmla="*/ 1332316 h 2071687"/>
              <a:gd name="csX9" fmla="*/ 1610693 w 2071687"/>
              <a:gd name="csY9" fmla="*/ 1560029 h 2071687"/>
              <a:gd name="csX10" fmla="*/ 1496835 w 2071687"/>
              <a:gd name="csY10" fmla="*/ 2071698 h 2071687"/>
              <a:gd name="csX11" fmla="*/ 1035844 w 2071687"/>
              <a:gd name="csY11" fmla="*/ 1843982 h 2071687"/>
              <a:gd name="csX12" fmla="*/ 574852 w 2071687"/>
              <a:gd name="csY12" fmla="*/ 2071698 h 2071687"/>
              <a:gd name="csX13" fmla="*/ 460994 w 2071687"/>
              <a:gd name="csY13" fmla="*/ 1560029 h 2071687"/>
              <a:gd name="csX14" fmla="*/ -5 w 2071687"/>
              <a:gd name="csY14" fmla="*/ 1332316 h 2071687"/>
              <a:gd name="csX0" fmla="*/ 0 w 2071697"/>
              <a:gd name="csY0" fmla="*/ 1332316 h 2071698"/>
              <a:gd name="csX1" fmla="*/ 319020 w 2071697"/>
              <a:gd name="csY1" fmla="*/ 921993 h 2071698"/>
              <a:gd name="csX2" fmla="*/ 205166 w 2071697"/>
              <a:gd name="csY2" fmla="*/ 410325 h 2071698"/>
              <a:gd name="csX3" fmla="*/ 716833 w 2071697"/>
              <a:gd name="csY3" fmla="*/ 410326 h 2071698"/>
              <a:gd name="csX4" fmla="*/ 1035849 w 2071697"/>
              <a:gd name="csY4" fmla="*/ 0 h 2071698"/>
              <a:gd name="csX5" fmla="*/ 1354864 w 2071697"/>
              <a:gd name="csY5" fmla="*/ 410326 h 2071698"/>
              <a:gd name="csX6" fmla="*/ 1866531 w 2071697"/>
              <a:gd name="csY6" fmla="*/ 410325 h 2071698"/>
              <a:gd name="csX7" fmla="*/ 1752677 w 2071697"/>
              <a:gd name="csY7" fmla="*/ 921993 h 2071698"/>
              <a:gd name="csX8" fmla="*/ 2071697 w 2071697"/>
              <a:gd name="csY8" fmla="*/ 1332316 h 2071698"/>
              <a:gd name="csX9" fmla="*/ 1610698 w 2071697"/>
              <a:gd name="csY9" fmla="*/ 1560029 h 2071698"/>
              <a:gd name="csX10" fmla="*/ 1496840 w 2071697"/>
              <a:gd name="csY10" fmla="*/ 2071698 h 2071698"/>
              <a:gd name="csX11" fmla="*/ 1035849 w 2071697"/>
              <a:gd name="csY11" fmla="*/ 1843982 h 2071698"/>
              <a:gd name="csX12" fmla="*/ 574857 w 2071697"/>
              <a:gd name="csY12" fmla="*/ 2071698 h 2071698"/>
              <a:gd name="csX13" fmla="*/ 460999 w 2071697"/>
              <a:gd name="csY13" fmla="*/ 1560029 h 2071698"/>
              <a:gd name="csX14" fmla="*/ 0 w 2071697"/>
              <a:gd name="csY14" fmla="*/ 1332316 h 2071698"/>
              <a:gd name="csX0" fmla="*/ 0 w 2071697"/>
              <a:gd name="csY0" fmla="*/ 1332316 h 2071698"/>
              <a:gd name="csX1" fmla="*/ 319020 w 2071697"/>
              <a:gd name="csY1" fmla="*/ 921993 h 2071698"/>
              <a:gd name="csX2" fmla="*/ 205166 w 2071697"/>
              <a:gd name="csY2" fmla="*/ 410325 h 2071698"/>
              <a:gd name="csX3" fmla="*/ 716833 w 2071697"/>
              <a:gd name="csY3" fmla="*/ 410326 h 2071698"/>
              <a:gd name="csX4" fmla="*/ 1035849 w 2071697"/>
              <a:gd name="csY4" fmla="*/ 0 h 2071698"/>
              <a:gd name="csX5" fmla="*/ 1354864 w 2071697"/>
              <a:gd name="csY5" fmla="*/ 410326 h 2071698"/>
              <a:gd name="csX6" fmla="*/ 1866531 w 2071697"/>
              <a:gd name="csY6" fmla="*/ 410325 h 2071698"/>
              <a:gd name="csX7" fmla="*/ 1752677 w 2071697"/>
              <a:gd name="csY7" fmla="*/ 921993 h 2071698"/>
              <a:gd name="csX8" fmla="*/ 2071697 w 2071697"/>
              <a:gd name="csY8" fmla="*/ 1332316 h 2071698"/>
              <a:gd name="csX9" fmla="*/ 1610698 w 2071697"/>
              <a:gd name="csY9" fmla="*/ 1560029 h 2071698"/>
              <a:gd name="csX10" fmla="*/ 1496840 w 2071697"/>
              <a:gd name="csY10" fmla="*/ 2071698 h 2071698"/>
              <a:gd name="csX11" fmla="*/ 1035849 w 2071697"/>
              <a:gd name="csY11" fmla="*/ 1843982 h 2071698"/>
              <a:gd name="csX12" fmla="*/ 574857 w 2071697"/>
              <a:gd name="csY12" fmla="*/ 2071698 h 2071698"/>
              <a:gd name="csX13" fmla="*/ 460999 w 2071697"/>
              <a:gd name="csY13" fmla="*/ 1560029 h 2071698"/>
              <a:gd name="csX14" fmla="*/ 0 w 2071697"/>
              <a:gd name="csY14" fmla="*/ 1332316 h 2071698"/>
              <a:gd name="csX0" fmla="*/ 0 w 2071697"/>
              <a:gd name="csY0" fmla="*/ 1332316 h 2071698"/>
              <a:gd name="csX1" fmla="*/ 319020 w 2071697"/>
              <a:gd name="csY1" fmla="*/ 921993 h 2071698"/>
              <a:gd name="csX2" fmla="*/ 205166 w 2071697"/>
              <a:gd name="csY2" fmla="*/ 410325 h 2071698"/>
              <a:gd name="csX3" fmla="*/ 716833 w 2071697"/>
              <a:gd name="csY3" fmla="*/ 410326 h 2071698"/>
              <a:gd name="csX4" fmla="*/ 1035849 w 2071697"/>
              <a:gd name="csY4" fmla="*/ 0 h 2071698"/>
              <a:gd name="csX5" fmla="*/ 1354864 w 2071697"/>
              <a:gd name="csY5" fmla="*/ 410326 h 2071698"/>
              <a:gd name="csX6" fmla="*/ 1866531 w 2071697"/>
              <a:gd name="csY6" fmla="*/ 410325 h 2071698"/>
              <a:gd name="csX7" fmla="*/ 1752677 w 2071697"/>
              <a:gd name="csY7" fmla="*/ 921993 h 2071698"/>
              <a:gd name="csX8" fmla="*/ 2071697 w 2071697"/>
              <a:gd name="csY8" fmla="*/ 1332316 h 2071698"/>
              <a:gd name="csX9" fmla="*/ 1610698 w 2071697"/>
              <a:gd name="csY9" fmla="*/ 1560029 h 2071698"/>
              <a:gd name="csX10" fmla="*/ 1496840 w 2071697"/>
              <a:gd name="csY10" fmla="*/ 2071698 h 2071698"/>
              <a:gd name="csX11" fmla="*/ 1035849 w 2071697"/>
              <a:gd name="csY11" fmla="*/ 1843982 h 2071698"/>
              <a:gd name="csX12" fmla="*/ 574857 w 2071697"/>
              <a:gd name="csY12" fmla="*/ 2071698 h 2071698"/>
              <a:gd name="csX13" fmla="*/ 460999 w 2071697"/>
              <a:gd name="csY13" fmla="*/ 1560029 h 2071698"/>
              <a:gd name="csX14" fmla="*/ 0 w 2071697"/>
              <a:gd name="csY14" fmla="*/ 1332316 h 2071698"/>
              <a:gd name="csX0" fmla="*/ 0 w 2071697"/>
              <a:gd name="csY0" fmla="*/ 1332318 h 2071700"/>
              <a:gd name="csX1" fmla="*/ 319020 w 2071697"/>
              <a:gd name="csY1" fmla="*/ 921995 h 2071700"/>
              <a:gd name="csX2" fmla="*/ 205166 w 2071697"/>
              <a:gd name="csY2" fmla="*/ 410327 h 2071700"/>
              <a:gd name="csX3" fmla="*/ 716833 w 2071697"/>
              <a:gd name="csY3" fmla="*/ 410328 h 2071700"/>
              <a:gd name="csX4" fmla="*/ 1035849 w 2071697"/>
              <a:gd name="csY4" fmla="*/ 2 h 2071700"/>
              <a:gd name="csX5" fmla="*/ 1354864 w 2071697"/>
              <a:gd name="csY5" fmla="*/ 410328 h 2071700"/>
              <a:gd name="csX6" fmla="*/ 1866531 w 2071697"/>
              <a:gd name="csY6" fmla="*/ 410327 h 2071700"/>
              <a:gd name="csX7" fmla="*/ 1752677 w 2071697"/>
              <a:gd name="csY7" fmla="*/ 921995 h 2071700"/>
              <a:gd name="csX8" fmla="*/ 2071697 w 2071697"/>
              <a:gd name="csY8" fmla="*/ 1332318 h 2071700"/>
              <a:gd name="csX9" fmla="*/ 1610698 w 2071697"/>
              <a:gd name="csY9" fmla="*/ 1560031 h 2071700"/>
              <a:gd name="csX10" fmla="*/ 1496840 w 2071697"/>
              <a:gd name="csY10" fmla="*/ 2071700 h 2071700"/>
              <a:gd name="csX11" fmla="*/ 1035849 w 2071697"/>
              <a:gd name="csY11" fmla="*/ 1843984 h 2071700"/>
              <a:gd name="csX12" fmla="*/ 574857 w 2071697"/>
              <a:gd name="csY12" fmla="*/ 2071700 h 2071700"/>
              <a:gd name="csX13" fmla="*/ 460999 w 2071697"/>
              <a:gd name="csY13" fmla="*/ 1560031 h 2071700"/>
              <a:gd name="csX14" fmla="*/ 0 w 2071697"/>
              <a:gd name="csY14" fmla="*/ 1332318 h 2071700"/>
              <a:gd name="csX0" fmla="*/ 0 w 2071697"/>
              <a:gd name="csY0" fmla="*/ 1332318 h 2071700"/>
              <a:gd name="csX1" fmla="*/ 319020 w 2071697"/>
              <a:gd name="csY1" fmla="*/ 921995 h 2071700"/>
              <a:gd name="csX2" fmla="*/ 205166 w 2071697"/>
              <a:gd name="csY2" fmla="*/ 410327 h 2071700"/>
              <a:gd name="csX3" fmla="*/ 716833 w 2071697"/>
              <a:gd name="csY3" fmla="*/ 410328 h 2071700"/>
              <a:gd name="csX4" fmla="*/ 1035849 w 2071697"/>
              <a:gd name="csY4" fmla="*/ 2 h 2071700"/>
              <a:gd name="csX5" fmla="*/ 1354864 w 2071697"/>
              <a:gd name="csY5" fmla="*/ 410328 h 2071700"/>
              <a:gd name="csX6" fmla="*/ 1866531 w 2071697"/>
              <a:gd name="csY6" fmla="*/ 410327 h 2071700"/>
              <a:gd name="csX7" fmla="*/ 1752677 w 2071697"/>
              <a:gd name="csY7" fmla="*/ 921995 h 2071700"/>
              <a:gd name="csX8" fmla="*/ 2071697 w 2071697"/>
              <a:gd name="csY8" fmla="*/ 1332318 h 2071700"/>
              <a:gd name="csX9" fmla="*/ 1610698 w 2071697"/>
              <a:gd name="csY9" fmla="*/ 1560031 h 2071700"/>
              <a:gd name="csX10" fmla="*/ 1496840 w 2071697"/>
              <a:gd name="csY10" fmla="*/ 2071700 h 2071700"/>
              <a:gd name="csX11" fmla="*/ 1035849 w 2071697"/>
              <a:gd name="csY11" fmla="*/ 1843984 h 2071700"/>
              <a:gd name="csX12" fmla="*/ 574857 w 2071697"/>
              <a:gd name="csY12" fmla="*/ 2071700 h 2071700"/>
              <a:gd name="csX13" fmla="*/ 460999 w 2071697"/>
              <a:gd name="csY13" fmla="*/ 1560031 h 2071700"/>
              <a:gd name="csX14" fmla="*/ 0 w 2071697"/>
              <a:gd name="csY14" fmla="*/ 1332318 h 2071700"/>
              <a:gd name="csX0" fmla="*/ 0 w 2071697"/>
              <a:gd name="csY0" fmla="*/ 1332318 h 2071700"/>
              <a:gd name="csX1" fmla="*/ 319020 w 2071697"/>
              <a:gd name="csY1" fmla="*/ 921995 h 2071700"/>
              <a:gd name="csX2" fmla="*/ 205166 w 2071697"/>
              <a:gd name="csY2" fmla="*/ 410327 h 2071700"/>
              <a:gd name="csX3" fmla="*/ 716833 w 2071697"/>
              <a:gd name="csY3" fmla="*/ 410328 h 2071700"/>
              <a:gd name="csX4" fmla="*/ 1035849 w 2071697"/>
              <a:gd name="csY4" fmla="*/ 2 h 2071700"/>
              <a:gd name="csX5" fmla="*/ 1354864 w 2071697"/>
              <a:gd name="csY5" fmla="*/ 410328 h 2071700"/>
              <a:gd name="csX6" fmla="*/ 1866531 w 2071697"/>
              <a:gd name="csY6" fmla="*/ 410327 h 2071700"/>
              <a:gd name="csX7" fmla="*/ 1752677 w 2071697"/>
              <a:gd name="csY7" fmla="*/ 921995 h 2071700"/>
              <a:gd name="csX8" fmla="*/ 2071697 w 2071697"/>
              <a:gd name="csY8" fmla="*/ 1332318 h 2071700"/>
              <a:gd name="csX9" fmla="*/ 1610698 w 2071697"/>
              <a:gd name="csY9" fmla="*/ 1560031 h 2071700"/>
              <a:gd name="csX10" fmla="*/ 1496840 w 2071697"/>
              <a:gd name="csY10" fmla="*/ 2071700 h 2071700"/>
              <a:gd name="csX11" fmla="*/ 1035849 w 2071697"/>
              <a:gd name="csY11" fmla="*/ 1843984 h 2071700"/>
              <a:gd name="csX12" fmla="*/ 574857 w 2071697"/>
              <a:gd name="csY12" fmla="*/ 2071700 h 2071700"/>
              <a:gd name="csX13" fmla="*/ 460999 w 2071697"/>
              <a:gd name="csY13" fmla="*/ 1560031 h 2071700"/>
              <a:gd name="csX14" fmla="*/ 0 w 2071697"/>
              <a:gd name="csY14" fmla="*/ 1332318 h 2071700"/>
              <a:gd name="csX0" fmla="*/ 0 w 2071697"/>
              <a:gd name="csY0" fmla="*/ 1332318 h 2071700"/>
              <a:gd name="csX1" fmla="*/ 319020 w 2071697"/>
              <a:gd name="csY1" fmla="*/ 921995 h 2071700"/>
              <a:gd name="csX2" fmla="*/ 205166 w 2071697"/>
              <a:gd name="csY2" fmla="*/ 410327 h 2071700"/>
              <a:gd name="csX3" fmla="*/ 716833 w 2071697"/>
              <a:gd name="csY3" fmla="*/ 410328 h 2071700"/>
              <a:gd name="csX4" fmla="*/ 1035849 w 2071697"/>
              <a:gd name="csY4" fmla="*/ 2 h 2071700"/>
              <a:gd name="csX5" fmla="*/ 1354864 w 2071697"/>
              <a:gd name="csY5" fmla="*/ 410328 h 2071700"/>
              <a:gd name="csX6" fmla="*/ 1866531 w 2071697"/>
              <a:gd name="csY6" fmla="*/ 410327 h 2071700"/>
              <a:gd name="csX7" fmla="*/ 1752677 w 2071697"/>
              <a:gd name="csY7" fmla="*/ 921995 h 2071700"/>
              <a:gd name="csX8" fmla="*/ 2071697 w 2071697"/>
              <a:gd name="csY8" fmla="*/ 1332318 h 2071700"/>
              <a:gd name="csX9" fmla="*/ 1610698 w 2071697"/>
              <a:gd name="csY9" fmla="*/ 1560031 h 2071700"/>
              <a:gd name="csX10" fmla="*/ 1496840 w 2071697"/>
              <a:gd name="csY10" fmla="*/ 2071700 h 2071700"/>
              <a:gd name="csX11" fmla="*/ 1035849 w 2071697"/>
              <a:gd name="csY11" fmla="*/ 1843984 h 2071700"/>
              <a:gd name="csX12" fmla="*/ 574857 w 2071697"/>
              <a:gd name="csY12" fmla="*/ 2071700 h 2071700"/>
              <a:gd name="csX13" fmla="*/ 460999 w 2071697"/>
              <a:gd name="csY13" fmla="*/ 1560031 h 2071700"/>
              <a:gd name="csX14" fmla="*/ 0 w 2071697"/>
              <a:gd name="csY14" fmla="*/ 1332318 h 2071700"/>
              <a:gd name="csX0" fmla="*/ 0 w 2071697"/>
              <a:gd name="csY0" fmla="*/ 1332318 h 2071700"/>
              <a:gd name="csX1" fmla="*/ 319020 w 2071697"/>
              <a:gd name="csY1" fmla="*/ 921995 h 2071700"/>
              <a:gd name="csX2" fmla="*/ 205166 w 2071697"/>
              <a:gd name="csY2" fmla="*/ 410327 h 2071700"/>
              <a:gd name="csX3" fmla="*/ 716833 w 2071697"/>
              <a:gd name="csY3" fmla="*/ 410328 h 2071700"/>
              <a:gd name="csX4" fmla="*/ 1035849 w 2071697"/>
              <a:gd name="csY4" fmla="*/ 2 h 2071700"/>
              <a:gd name="csX5" fmla="*/ 1354864 w 2071697"/>
              <a:gd name="csY5" fmla="*/ 410328 h 2071700"/>
              <a:gd name="csX6" fmla="*/ 1866531 w 2071697"/>
              <a:gd name="csY6" fmla="*/ 410327 h 2071700"/>
              <a:gd name="csX7" fmla="*/ 1752677 w 2071697"/>
              <a:gd name="csY7" fmla="*/ 921995 h 2071700"/>
              <a:gd name="csX8" fmla="*/ 2071697 w 2071697"/>
              <a:gd name="csY8" fmla="*/ 1332318 h 2071700"/>
              <a:gd name="csX9" fmla="*/ 1610698 w 2071697"/>
              <a:gd name="csY9" fmla="*/ 1560031 h 2071700"/>
              <a:gd name="csX10" fmla="*/ 1496840 w 2071697"/>
              <a:gd name="csY10" fmla="*/ 2071700 h 2071700"/>
              <a:gd name="csX11" fmla="*/ 1035849 w 2071697"/>
              <a:gd name="csY11" fmla="*/ 1843984 h 2071700"/>
              <a:gd name="csX12" fmla="*/ 574857 w 2071697"/>
              <a:gd name="csY12" fmla="*/ 2071700 h 2071700"/>
              <a:gd name="csX13" fmla="*/ 460999 w 2071697"/>
              <a:gd name="csY13" fmla="*/ 1560031 h 2071700"/>
              <a:gd name="csX14" fmla="*/ 0 w 2071697"/>
              <a:gd name="csY14" fmla="*/ 1332318 h 2071700"/>
              <a:gd name="csX0" fmla="*/ 0 w 2071697"/>
              <a:gd name="csY0" fmla="*/ 1332318 h 2071700"/>
              <a:gd name="csX1" fmla="*/ 319020 w 2071697"/>
              <a:gd name="csY1" fmla="*/ 921995 h 2071700"/>
              <a:gd name="csX2" fmla="*/ 205166 w 2071697"/>
              <a:gd name="csY2" fmla="*/ 410327 h 2071700"/>
              <a:gd name="csX3" fmla="*/ 716833 w 2071697"/>
              <a:gd name="csY3" fmla="*/ 410328 h 2071700"/>
              <a:gd name="csX4" fmla="*/ 1035849 w 2071697"/>
              <a:gd name="csY4" fmla="*/ 2 h 2071700"/>
              <a:gd name="csX5" fmla="*/ 1354864 w 2071697"/>
              <a:gd name="csY5" fmla="*/ 410328 h 2071700"/>
              <a:gd name="csX6" fmla="*/ 1866531 w 2071697"/>
              <a:gd name="csY6" fmla="*/ 410327 h 2071700"/>
              <a:gd name="csX7" fmla="*/ 1752677 w 2071697"/>
              <a:gd name="csY7" fmla="*/ 921995 h 2071700"/>
              <a:gd name="csX8" fmla="*/ 2071697 w 2071697"/>
              <a:gd name="csY8" fmla="*/ 1332318 h 2071700"/>
              <a:gd name="csX9" fmla="*/ 1610698 w 2071697"/>
              <a:gd name="csY9" fmla="*/ 1560031 h 2071700"/>
              <a:gd name="csX10" fmla="*/ 1496840 w 2071697"/>
              <a:gd name="csY10" fmla="*/ 2071700 h 2071700"/>
              <a:gd name="csX11" fmla="*/ 1035849 w 2071697"/>
              <a:gd name="csY11" fmla="*/ 1843984 h 2071700"/>
              <a:gd name="csX12" fmla="*/ 574857 w 2071697"/>
              <a:gd name="csY12" fmla="*/ 2071700 h 2071700"/>
              <a:gd name="csX13" fmla="*/ 460999 w 2071697"/>
              <a:gd name="csY13" fmla="*/ 1560031 h 2071700"/>
              <a:gd name="csX14" fmla="*/ 0 w 2071697"/>
              <a:gd name="csY14" fmla="*/ 1332318 h 2071700"/>
              <a:gd name="csX0" fmla="*/ 0 w 2071697"/>
              <a:gd name="csY0" fmla="*/ 1332318 h 2071700"/>
              <a:gd name="csX1" fmla="*/ 319020 w 2071697"/>
              <a:gd name="csY1" fmla="*/ 921995 h 2071700"/>
              <a:gd name="csX2" fmla="*/ 205166 w 2071697"/>
              <a:gd name="csY2" fmla="*/ 410327 h 2071700"/>
              <a:gd name="csX3" fmla="*/ 716833 w 2071697"/>
              <a:gd name="csY3" fmla="*/ 410328 h 2071700"/>
              <a:gd name="csX4" fmla="*/ 1035849 w 2071697"/>
              <a:gd name="csY4" fmla="*/ 2 h 2071700"/>
              <a:gd name="csX5" fmla="*/ 1354864 w 2071697"/>
              <a:gd name="csY5" fmla="*/ 410328 h 2071700"/>
              <a:gd name="csX6" fmla="*/ 1866531 w 2071697"/>
              <a:gd name="csY6" fmla="*/ 410327 h 2071700"/>
              <a:gd name="csX7" fmla="*/ 1752677 w 2071697"/>
              <a:gd name="csY7" fmla="*/ 921995 h 2071700"/>
              <a:gd name="csX8" fmla="*/ 2071697 w 2071697"/>
              <a:gd name="csY8" fmla="*/ 1332318 h 2071700"/>
              <a:gd name="csX9" fmla="*/ 1610698 w 2071697"/>
              <a:gd name="csY9" fmla="*/ 1560031 h 2071700"/>
              <a:gd name="csX10" fmla="*/ 1496840 w 2071697"/>
              <a:gd name="csY10" fmla="*/ 2071700 h 2071700"/>
              <a:gd name="csX11" fmla="*/ 1035849 w 2071697"/>
              <a:gd name="csY11" fmla="*/ 1843984 h 2071700"/>
              <a:gd name="csX12" fmla="*/ 574857 w 2071697"/>
              <a:gd name="csY12" fmla="*/ 2071700 h 2071700"/>
              <a:gd name="csX13" fmla="*/ 460999 w 2071697"/>
              <a:gd name="csY13" fmla="*/ 1560031 h 2071700"/>
              <a:gd name="csX14" fmla="*/ 0 w 2071697"/>
              <a:gd name="csY14" fmla="*/ 1332318 h 2071700"/>
              <a:gd name="csX0" fmla="*/ 2406 w 2074103"/>
              <a:gd name="csY0" fmla="*/ 1332318 h 2071700"/>
              <a:gd name="csX1" fmla="*/ 321426 w 2074103"/>
              <a:gd name="csY1" fmla="*/ 921995 h 2071700"/>
              <a:gd name="csX2" fmla="*/ 207572 w 2074103"/>
              <a:gd name="csY2" fmla="*/ 410327 h 2071700"/>
              <a:gd name="csX3" fmla="*/ 719239 w 2074103"/>
              <a:gd name="csY3" fmla="*/ 410328 h 2071700"/>
              <a:gd name="csX4" fmla="*/ 1038255 w 2074103"/>
              <a:gd name="csY4" fmla="*/ 2 h 2071700"/>
              <a:gd name="csX5" fmla="*/ 1357270 w 2074103"/>
              <a:gd name="csY5" fmla="*/ 410328 h 2071700"/>
              <a:gd name="csX6" fmla="*/ 1868937 w 2074103"/>
              <a:gd name="csY6" fmla="*/ 410327 h 2071700"/>
              <a:gd name="csX7" fmla="*/ 1755083 w 2074103"/>
              <a:gd name="csY7" fmla="*/ 921995 h 2071700"/>
              <a:gd name="csX8" fmla="*/ 2074103 w 2074103"/>
              <a:gd name="csY8" fmla="*/ 1332318 h 2071700"/>
              <a:gd name="csX9" fmla="*/ 1613104 w 2074103"/>
              <a:gd name="csY9" fmla="*/ 1560031 h 2071700"/>
              <a:gd name="csX10" fmla="*/ 1499246 w 2074103"/>
              <a:gd name="csY10" fmla="*/ 2071700 h 2071700"/>
              <a:gd name="csX11" fmla="*/ 1038255 w 2074103"/>
              <a:gd name="csY11" fmla="*/ 1843984 h 2071700"/>
              <a:gd name="csX12" fmla="*/ 577263 w 2074103"/>
              <a:gd name="csY12" fmla="*/ 2071700 h 2071700"/>
              <a:gd name="csX13" fmla="*/ 463405 w 2074103"/>
              <a:gd name="csY13" fmla="*/ 1560031 h 2071700"/>
              <a:gd name="csX14" fmla="*/ 2406 w 2074103"/>
              <a:gd name="csY14" fmla="*/ 1332318 h 2071700"/>
              <a:gd name="csX0" fmla="*/ 2406 w 2074103"/>
              <a:gd name="csY0" fmla="*/ 1332318 h 2071700"/>
              <a:gd name="csX1" fmla="*/ 321426 w 2074103"/>
              <a:gd name="csY1" fmla="*/ 921995 h 2071700"/>
              <a:gd name="csX2" fmla="*/ 207572 w 2074103"/>
              <a:gd name="csY2" fmla="*/ 410327 h 2071700"/>
              <a:gd name="csX3" fmla="*/ 719239 w 2074103"/>
              <a:gd name="csY3" fmla="*/ 410328 h 2071700"/>
              <a:gd name="csX4" fmla="*/ 1038255 w 2074103"/>
              <a:gd name="csY4" fmla="*/ 2 h 2071700"/>
              <a:gd name="csX5" fmla="*/ 1357270 w 2074103"/>
              <a:gd name="csY5" fmla="*/ 410328 h 2071700"/>
              <a:gd name="csX6" fmla="*/ 1868937 w 2074103"/>
              <a:gd name="csY6" fmla="*/ 410327 h 2071700"/>
              <a:gd name="csX7" fmla="*/ 1755083 w 2074103"/>
              <a:gd name="csY7" fmla="*/ 921995 h 2071700"/>
              <a:gd name="csX8" fmla="*/ 2074103 w 2074103"/>
              <a:gd name="csY8" fmla="*/ 1332318 h 2071700"/>
              <a:gd name="csX9" fmla="*/ 1613104 w 2074103"/>
              <a:gd name="csY9" fmla="*/ 1560031 h 2071700"/>
              <a:gd name="csX10" fmla="*/ 1499246 w 2074103"/>
              <a:gd name="csY10" fmla="*/ 2071700 h 2071700"/>
              <a:gd name="csX11" fmla="*/ 1038255 w 2074103"/>
              <a:gd name="csY11" fmla="*/ 1843984 h 2071700"/>
              <a:gd name="csX12" fmla="*/ 577263 w 2074103"/>
              <a:gd name="csY12" fmla="*/ 2071700 h 2071700"/>
              <a:gd name="csX13" fmla="*/ 463405 w 2074103"/>
              <a:gd name="csY13" fmla="*/ 1560031 h 2071700"/>
              <a:gd name="csX14" fmla="*/ 2406 w 2074103"/>
              <a:gd name="csY14" fmla="*/ 1332318 h 2071700"/>
              <a:gd name="csX0" fmla="*/ 2406 w 2074103"/>
              <a:gd name="csY0" fmla="*/ 1332318 h 2071700"/>
              <a:gd name="csX1" fmla="*/ 321426 w 2074103"/>
              <a:gd name="csY1" fmla="*/ 921995 h 2071700"/>
              <a:gd name="csX2" fmla="*/ 207572 w 2074103"/>
              <a:gd name="csY2" fmla="*/ 410327 h 2071700"/>
              <a:gd name="csX3" fmla="*/ 719239 w 2074103"/>
              <a:gd name="csY3" fmla="*/ 410328 h 2071700"/>
              <a:gd name="csX4" fmla="*/ 1038255 w 2074103"/>
              <a:gd name="csY4" fmla="*/ 2 h 2071700"/>
              <a:gd name="csX5" fmla="*/ 1357270 w 2074103"/>
              <a:gd name="csY5" fmla="*/ 410328 h 2071700"/>
              <a:gd name="csX6" fmla="*/ 1868937 w 2074103"/>
              <a:gd name="csY6" fmla="*/ 410327 h 2071700"/>
              <a:gd name="csX7" fmla="*/ 1755083 w 2074103"/>
              <a:gd name="csY7" fmla="*/ 921995 h 2071700"/>
              <a:gd name="csX8" fmla="*/ 2074103 w 2074103"/>
              <a:gd name="csY8" fmla="*/ 1332318 h 2071700"/>
              <a:gd name="csX9" fmla="*/ 1613104 w 2074103"/>
              <a:gd name="csY9" fmla="*/ 1560031 h 2071700"/>
              <a:gd name="csX10" fmla="*/ 1499246 w 2074103"/>
              <a:gd name="csY10" fmla="*/ 2071700 h 2071700"/>
              <a:gd name="csX11" fmla="*/ 1038255 w 2074103"/>
              <a:gd name="csY11" fmla="*/ 1843984 h 2071700"/>
              <a:gd name="csX12" fmla="*/ 577263 w 2074103"/>
              <a:gd name="csY12" fmla="*/ 2071700 h 2071700"/>
              <a:gd name="csX13" fmla="*/ 463405 w 2074103"/>
              <a:gd name="csY13" fmla="*/ 1560031 h 2071700"/>
              <a:gd name="csX14" fmla="*/ 2406 w 2074103"/>
              <a:gd name="csY14" fmla="*/ 1332318 h 2071700"/>
              <a:gd name="csX0" fmla="*/ 2406 w 2074103"/>
              <a:gd name="csY0" fmla="*/ 1332318 h 2071700"/>
              <a:gd name="csX1" fmla="*/ 321426 w 2074103"/>
              <a:gd name="csY1" fmla="*/ 921995 h 2071700"/>
              <a:gd name="csX2" fmla="*/ 207572 w 2074103"/>
              <a:gd name="csY2" fmla="*/ 410327 h 2071700"/>
              <a:gd name="csX3" fmla="*/ 719239 w 2074103"/>
              <a:gd name="csY3" fmla="*/ 410328 h 2071700"/>
              <a:gd name="csX4" fmla="*/ 1038255 w 2074103"/>
              <a:gd name="csY4" fmla="*/ 2 h 2071700"/>
              <a:gd name="csX5" fmla="*/ 1357270 w 2074103"/>
              <a:gd name="csY5" fmla="*/ 410328 h 2071700"/>
              <a:gd name="csX6" fmla="*/ 1868937 w 2074103"/>
              <a:gd name="csY6" fmla="*/ 410327 h 2071700"/>
              <a:gd name="csX7" fmla="*/ 1755083 w 2074103"/>
              <a:gd name="csY7" fmla="*/ 921995 h 2071700"/>
              <a:gd name="csX8" fmla="*/ 2074103 w 2074103"/>
              <a:gd name="csY8" fmla="*/ 1332318 h 2071700"/>
              <a:gd name="csX9" fmla="*/ 1613104 w 2074103"/>
              <a:gd name="csY9" fmla="*/ 1560031 h 2071700"/>
              <a:gd name="csX10" fmla="*/ 1499246 w 2074103"/>
              <a:gd name="csY10" fmla="*/ 2071700 h 2071700"/>
              <a:gd name="csX11" fmla="*/ 1038255 w 2074103"/>
              <a:gd name="csY11" fmla="*/ 1843984 h 2071700"/>
              <a:gd name="csX12" fmla="*/ 577263 w 2074103"/>
              <a:gd name="csY12" fmla="*/ 2071700 h 2071700"/>
              <a:gd name="csX13" fmla="*/ 463405 w 2074103"/>
              <a:gd name="csY13" fmla="*/ 1560031 h 2071700"/>
              <a:gd name="csX14" fmla="*/ 2406 w 2074103"/>
              <a:gd name="csY14" fmla="*/ 1332318 h 2071700"/>
              <a:gd name="csX0" fmla="*/ 2406 w 2074103"/>
              <a:gd name="csY0" fmla="*/ 1332318 h 2071700"/>
              <a:gd name="csX1" fmla="*/ 321426 w 2074103"/>
              <a:gd name="csY1" fmla="*/ 921995 h 2071700"/>
              <a:gd name="csX2" fmla="*/ 207572 w 2074103"/>
              <a:gd name="csY2" fmla="*/ 410327 h 2071700"/>
              <a:gd name="csX3" fmla="*/ 719239 w 2074103"/>
              <a:gd name="csY3" fmla="*/ 410328 h 2071700"/>
              <a:gd name="csX4" fmla="*/ 1038255 w 2074103"/>
              <a:gd name="csY4" fmla="*/ 2 h 2071700"/>
              <a:gd name="csX5" fmla="*/ 1357270 w 2074103"/>
              <a:gd name="csY5" fmla="*/ 410328 h 2071700"/>
              <a:gd name="csX6" fmla="*/ 1868937 w 2074103"/>
              <a:gd name="csY6" fmla="*/ 410327 h 2071700"/>
              <a:gd name="csX7" fmla="*/ 1755083 w 2074103"/>
              <a:gd name="csY7" fmla="*/ 921995 h 2071700"/>
              <a:gd name="csX8" fmla="*/ 2074103 w 2074103"/>
              <a:gd name="csY8" fmla="*/ 1332318 h 2071700"/>
              <a:gd name="csX9" fmla="*/ 1613104 w 2074103"/>
              <a:gd name="csY9" fmla="*/ 1560031 h 2071700"/>
              <a:gd name="csX10" fmla="*/ 1499246 w 2074103"/>
              <a:gd name="csY10" fmla="*/ 2071700 h 2071700"/>
              <a:gd name="csX11" fmla="*/ 1038255 w 2074103"/>
              <a:gd name="csY11" fmla="*/ 1843984 h 2071700"/>
              <a:gd name="csX12" fmla="*/ 577263 w 2074103"/>
              <a:gd name="csY12" fmla="*/ 2071700 h 2071700"/>
              <a:gd name="csX13" fmla="*/ 463405 w 2074103"/>
              <a:gd name="csY13" fmla="*/ 1560031 h 2071700"/>
              <a:gd name="csX14" fmla="*/ 2406 w 2074103"/>
              <a:gd name="csY14" fmla="*/ 1332318 h 2071700"/>
              <a:gd name="csX0" fmla="*/ 2406 w 2074103"/>
              <a:gd name="csY0" fmla="*/ 1332318 h 2099489"/>
              <a:gd name="csX1" fmla="*/ 321426 w 2074103"/>
              <a:gd name="csY1" fmla="*/ 921995 h 2099489"/>
              <a:gd name="csX2" fmla="*/ 207572 w 2074103"/>
              <a:gd name="csY2" fmla="*/ 410327 h 2099489"/>
              <a:gd name="csX3" fmla="*/ 719239 w 2074103"/>
              <a:gd name="csY3" fmla="*/ 410328 h 2099489"/>
              <a:gd name="csX4" fmla="*/ 1038255 w 2074103"/>
              <a:gd name="csY4" fmla="*/ 2 h 2099489"/>
              <a:gd name="csX5" fmla="*/ 1357270 w 2074103"/>
              <a:gd name="csY5" fmla="*/ 410328 h 2099489"/>
              <a:gd name="csX6" fmla="*/ 1868937 w 2074103"/>
              <a:gd name="csY6" fmla="*/ 410327 h 2099489"/>
              <a:gd name="csX7" fmla="*/ 1755083 w 2074103"/>
              <a:gd name="csY7" fmla="*/ 921995 h 2099489"/>
              <a:gd name="csX8" fmla="*/ 2074103 w 2074103"/>
              <a:gd name="csY8" fmla="*/ 1332318 h 2099489"/>
              <a:gd name="csX9" fmla="*/ 1613104 w 2074103"/>
              <a:gd name="csY9" fmla="*/ 1560031 h 2099489"/>
              <a:gd name="csX10" fmla="*/ 1499246 w 2074103"/>
              <a:gd name="csY10" fmla="*/ 2071700 h 2099489"/>
              <a:gd name="csX11" fmla="*/ 1038255 w 2074103"/>
              <a:gd name="csY11" fmla="*/ 1843984 h 2099489"/>
              <a:gd name="csX12" fmla="*/ 577263 w 2074103"/>
              <a:gd name="csY12" fmla="*/ 2071700 h 2099489"/>
              <a:gd name="csX13" fmla="*/ 463405 w 2074103"/>
              <a:gd name="csY13" fmla="*/ 1560031 h 2099489"/>
              <a:gd name="csX14" fmla="*/ 2406 w 2074103"/>
              <a:gd name="csY14" fmla="*/ 1332318 h 2099489"/>
              <a:gd name="csX0" fmla="*/ 2406 w 2074103"/>
              <a:gd name="csY0" fmla="*/ 1332318 h 2095560"/>
              <a:gd name="csX1" fmla="*/ 321426 w 2074103"/>
              <a:gd name="csY1" fmla="*/ 921995 h 2095560"/>
              <a:gd name="csX2" fmla="*/ 207572 w 2074103"/>
              <a:gd name="csY2" fmla="*/ 410327 h 2095560"/>
              <a:gd name="csX3" fmla="*/ 719239 w 2074103"/>
              <a:gd name="csY3" fmla="*/ 410328 h 2095560"/>
              <a:gd name="csX4" fmla="*/ 1038255 w 2074103"/>
              <a:gd name="csY4" fmla="*/ 2 h 2095560"/>
              <a:gd name="csX5" fmla="*/ 1357270 w 2074103"/>
              <a:gd name="csY5" fmla="*/ 410328 h 2095560"/>
              <a:gd name="csX6" fmla="*/ 1868937 w 2074103"/>
              <a:gd name="csY6" fmla="*/ 410327 h 2095560"/>
              <a:gd name="csX7" fmla="*/ 1755083 w 2074103"/>
              <a:gd name="csY7" fmla="*/ 921995 h 2095560"/>
              <a:gd name="csX8" fmla="*/ 2074103 w 2074103"/>
              <a:gd name="csY8" fmla="*/ 1332318 h 2095560"/>
              <a:gd name="csX9" fmla="*/ 1613104 w 2074103"/>
              <a:gd name="csY9" fmla="*/ 1560031 h 2095560"/>
              <a:gd name="csX10" fmla="*/ 1499246 w 2074103"/>
              <a:gd name="csY10" fmla="*/ 2071700 h 2095560"/>
              <a:gd name="csX11" fmla="*/ 1038255 w 2074103"/>
              <a:gd name="csY11" fmla="*/ 1843984 h 2095560"/>
              <a:gd name="csX12" fmla="*/ 577263 w 2074103"/>
              <a:gd name="csY12" fmla="*/ 2071700 h 2095560"/>
              <a:gd name="csX13" fmla="*/ 463405 w 2074103"/>
              <a:gd name="csY13" fmla="*/ 1560031 h 2095560"/>
              <a:gd name="csX14" fmla="*/ 2406 w 2074103"/>
              <a:gd name="csY14" fmla="*/ 1332318 h 2095560"/>
              <a:gd name="csX0" fmla="*/ 2406 w 2074103"/>
              <a:gd name="csY0" fmla="*/ 1332318 h 2095560"/>
              <a:gd name="csX1" fmla="*/ 321426 w 2074103"/>
              <a:gd name="csY1" fmla="*/ 921995 h 2095560"/>
              <a:gd name="csX2" fmla="*/ 207572 w 2074103"/>
              <a:gd name="csY2" fmla="*/ 410327 h 2095560"/>
              <a:gd name="csX3" fmla="*/ 719239 w 2074103"/>
              <a:gd name="csY3" fmla="*/ 410328 h 2095560"/>
              <a:gd name="csX4" fmla="*/ 1038255 w 2074103"/>
              <a:gd name="csY4" fmla="*/ 2 h 2095560"/>
              <a:gd name="csX5" fmla="*/ 1357270 w 2074103"/>
              <a:gd name="csY5" fmla="*/ 410328 h 2095560"/>
              <a:gd name="csX6" fmla="*/ 1868937 w 2074103"/>
              <a:gd name="csY6" fmla="*/ 410327 h 2095560"/>
              <a:gd name="csX7" fmla="*/ 1755083 w 2074103"/>
              <a:gd name="csY7" fmla="*/ 921995 h 2095560"/>
              <a:gd name="csX8" fmla="*/ 2074103 w 2074103"/>
              <a:gd name="csY8" fmla="*/ 1332318 h 2095560"/>
              <a:gd name="csX9" fmla="*/ 1613104 w 2074103"/>
              <a:gd name="csY9" fmla="*/ 1560031 h 2095560"/>
              <a:gd name="csX10" fmla="*/ 1499246 w 2074103"/>
              <a:gd name="csY10" fmla="*/ 2071700 h 2095560"/>
              <a:gd name="csX11" fmla="*/ 1038255 w 2074103"/>
              <a:gd name="csY11" fmla="*/ 1843984 h 2095560"/>
              <a:gd name="csX12" fmla="*/ 577263 w 2074103"/>
              <a:gd name="csY12" fmla="*/ 2071700 h 2095560"/>
              <a:gd name="csX13" fmla="*/ 463405 w 2074103"/>
              <a:gd name="csY13" fmla="*/ 1560031 h 2095560"/>
              <a:gd name="csX14" fmla="*/ 2406 w 2074103"/>
              <a:gd name="csY14" fmla="*/ 1332318 h 2095560"/>
              <a:gd name="csX0" fmla="*/ 2406 w 2074103"/>
              <a:gd name="csY0" fmla="*/ 1332318 h 2095673"/>
              <a:gd name="csX1" fmla="*/ 321426 w 2074103"/>
              <a:gd name="csY1" fmla="*/ 921995 h 2095673"/>
              <a:gd name="csX2" fmla="*/ 207572 w 2074103"/>
              <a:gd name="csY2" fmla="*/ 410327 h 2095673"/>
              <a:gd name="csX3" fmla="*/ 719239 w 2074103"/>
              <a:gd name="csY3" fmla="*/ 410328 h 2095673"/>
              <a:gd name="csX4" fmla="*/ 1038255 w 2074103"/>
              <a:gd name="csY4" fmla="*/ 2 h 2095673"/>
              <a:gd name="csX5" fmla="*/ 1357270 w 2074103"/>
              <a:gd name="csY5" fmla="*/ 410328 h 2095673"/>
              <a:gd name="csX6" fmla="*/ 1868937 w 2074103"/>
              <a:gd name="csY6" fmla="*/ 410327 h 2095673"/>
              <a:gd name="csX7" fmla="*/ 1755083 w 2074103"/>
              <a:gd name="csY7" fmla="*/ 921995 h 2095673"/>
              <a:gd name="csX8" fmla="*/ 2074103 w 2074103"/>
              <a:gd name="csY8" fmla="*/ 1332318 h 2095673"/>
              <a:gd name="csX9" fmla="*/ 1613104 w 2074103"/>
              <a:gd name="csY9" fmla="*/ 1560031 h 2095673"/>
              <a:gd name="csX10" fmla="*/ 1499246 w 2074103"/>
              <a:gd name="csY10" fmla="*/ 2071700 h 2095673"/>
              <a:gd name="csX11" fmla="*/ 1038255 w 2074103"/>
              <a:gd name="csY11" fmla="*/ 1843984 h 2095673"/>
              <a:gd name="csX12" fmla="*/ 577263 w 2074103"/>
              <a:gd name="csY12" fmla="*/ 2071700 h 2095673"/>
              <a:gd name="csX13" fmla="*/ 463405 w 2074103"/>
              <a:gd name="csY13" fmla="*/ 1560031 h 2095673"/>
              <a:gd name="csX14" fmla="*/ 2406 w 2074103"/>
              <a:gd name="csY14" fmla="*/ 1332318 h 2095673"/>
              <a:gd name="csX0" fmla="*/ 2406 w 2074103"/>
              <a:gd name="csY0" fmla="*/ 1332318 h 2095673"/>
              <a:gd name="csX1" fmla="*/ 321426 w 2074103"/>
              <a:gd name="csY1" fmla="*/ 921995 h 2095673"/>
              <a:gd name="csX2" fmla="*/ 207572 w 2074103"/>
              <a:gd name="csY2" fmla="*/ 410327 h 2095673"/>
              <a:gd name="csX3" fmla="*/ 719239 w 2074103"/>
              <a:gd name="csY3" fmla="*/ 410328 h 2095673"/>
              <a:gd name="csX4" fmla="*/ 1038255 w 2074103"/>
              <a:gd name="csY4" fmla="*/ 2 h 2095673"/>
              <a:gd name="csX5" fmla="*/ 1357270 w 2074103"/>
              <a:gd name="csY5" fmla="*/ 410328 h 2095673"/>
              <a:gd name="csX6" fmla="*/ 1868937 w 2074103"/>
              <a:gd name="csY6" fmla="*/ 410327 h 2095673"/>
              <a:gd name="csX7" fmla="*/ 1755083 w 2074103"/>
              <a:gd name="csY7" fmla="*/ 921995 h 2095673"/>
              <a:gd name="csX8" fmla="*/ 2074103 w 2074103"/>
              <a:gd name="csY8" fmla="*/ 1332318 h 2095673"/>
              <a:gd name="csX9" fmla="*/ 1613104 w 2074103"/>
              <a:gd name="csY9" fmla="*/ 1560031 h 2095673"/>
              <a:gd name="csX10" fmla="*/ 1499246 w 2074103"/>
              <a:gd name="csY10" fmla="*/ 2071700 h 2095673"/>
              <a:gd name="csX11" fmla="*/ 1038255 w 2074103"/>
              <a:gd name="csY11" fmla="*/ 1843984 h 2095673"/>
              <a:gd name="csX12" fmla="*/ 577263 w 2074103"/>
              <a:gd name="csY12" fmla="*/ 2071700 h 2095673"/>
              <a:gd name="csX13" fmla="*/ 463405 w 2074103"/>
              <a:gd name="csY13" fmla="*/ 1560031 h 2095673"/>
              <a:gd name="csX14" fmla="*/ 2406 w 2074103"/>
              <a:gd name="csY14" fmla="*/ 1332318 h 2095673"/>
              <a:gd name="csX0" fmla="*/ 2406 w 2074103"/>
              <a:gd name="csY0" fmla="*/ 1332318 h 2095560"/>
              <a:gd name="csX1" fmla="*/ 321426 w 2074103"/>
              <a:gd name="csY1" fmla="*/ 921995 h 2095560"/>
              <a:gd name="csX2" fmla="*/ 207572 w 2074103"/>
              <a:gd name="csY2" fmla="*/ 410327 h 2095560"/>
              <a:gd name="csX3" fmla="*/ 719239 w 2074103"/>
              <a:gd name="csY3" fmla="*/ 410328 h 2095560"/>
              <a:gd name="csX4" fmla="*/ 1038255 w 2074103"/>
              <a:gd name="csY4" fmla="*/ 2 h 2095560"/>
              <a:gd name="csX5" fmla="*/ 1357270 w 2074103"/>
              <a:gd name="csY5" fmla="*/ 410328 h 2095560"/>
              <a:gd name="csX6" fmla="*/ 1868937 w 2074103"/>
              <a:gd name="csY6" fmla="*/ 410327 h 2095560"/>
              <a:gd name="csX7" fmla="*/ 1755083 w 2074103"/>
              <a:gd name="csY7" fmla="*/ 921995 h 2095560"/>
              <a:gd name="csX8" fmla="*/ 2074103 w 2074103"/>
              <a:gd name="csY8" fmla="*/ 1332318 h 2095560"/>
              <a:gd name="csX9" fmla="*/ 1613104 w 2074103"/>
              <a:gd name="csY9" fmla="*/ 1560031 h 2095560"/>
              <a:gd name="csX10" fmla="*/ 1499246 w 2074103"/>
              <a:gd name="csY10" fmla="*/ 2071700 h 2095560"/>
              <a:gd name="csX11" fmla="*/ 1038255 w 2074103"/>
              <a:gd name="csY11" fmla="*/ 1843984 h 2095560"/>
              <a:gd name="csX12" fmla="*/ 577263 w 2074103"/>
              <a:gd name="csY12" fmla="*/ 2071700 h 2095560"/>
              <a:gd name="csX13" fmla="*/ 463405 w 2074103"/>
              <a:gd name="csY13" fmla="*/ 1560031 h 2095560"/>
              <a:gd name="csX14" fmla="*/ 2406 w 2074103"/>
              <a:gd name="csY14" fmla="*/ 1332318 h 2095560"/>
              <a:gd name="csX0" fmla="*/ 2406 w 2074103"/>
              <a:gd name="csY0" fmla="*/ 1332318 h 2095560"/>
              <a:gd name="csX1" fmla="*/ 321426 w 2074103"/>
              <a:gd name="csY1" fmla="*/ 921995 h 2095560"/>
              <a:gd name="csX2" fmla="*/ 207572 w 2074103"/>
              <a:gd name="csY2" fmla="*/ 410327 h 2095560"/>
              <a:gd name="csX3" fmla="*/ 719239 w 2074103"/>
              <a:gd name="csY3" fmla="*/ 410328 h 2095560"/>
              <a:gd name="csX4" fmla="*/ 1038255 w 2074103"/>
              <a:gd name="csY4" fmla="*/ 2 h 2095560"/>
              <a:gd name="csX5" fmla="*/ 1357270 w 2074103"/>
              <a:gd name="csY5" fmla="*/ 410328 h 2095560"/>
              <a:gd name="csX6" fmla="*/ 1868937 w 2074103"/>
              <a:gd name="csY6" fmla="*/ 410327 h 2095560"/>
              <a:gd name="csX7" fmla="*/ 1755083 w 2074103"/>
              <a:gd name="csY7" fmla="*/ 921995 h 2095560"/>
              <a:gd name="csX8" fmla="*/ 2074103 w 2074103"/>
              <a:gd name="csY8" fmla="*/ 1332318 h 2095560"/>
              <a:gd name="csX9" fmla="*/ 1613104 w 2074103"/>
              <a:gd name="csY9" fmla="*/ 1560031 h 2095560"/>
              <a:gd name="csX10" fmla="*/ 1499246 w 2074103"/>
              <a:gd name="csY10" fmla="*/ 2071700 h 2095560"/>
              <a:gd name="csX11" fmla="*/ 1038255 w 2074103"/>
              <a:gd name="csY11" fmla="*/ 1843984 h 2095560"/>
              <a:gd name="csX12" fmla="*/ 577263 w 2074103"/>
              <a:gd name="csY12" fmla="*/ 2071700 h 2095560"/>
              <a:gd name="csX13" fmla="*/ 463405 w 2074103"/>
              <a:gd name="csY13" fmla="*/ 1560031 h 2095560"/>
              <a:gd name="csX14" fmla="*/ 2406 w 2074103"/>
              <a:gd name="csY14" fmla="*/ 1332318 h 2095560"/>
              <a:gd name="csX0" fmla="*/ 2406 w 2074103"/>
              <a:gd name="csY0" fmla="*/ 1332318 h 2095560"/>
              <a:gd name="csX1" fmla="*/ 321426 w 2074103"/>
              <a:gd name="csY1" fmla="*/ 921995 h 2095560"/>
              <a:gd name="csX2" fmla="*/ 207572 w 2074103"/>
              <a:gd name="csY2" fmla="*/ 410327 h 2095560"/>
              <a:gd name="csX3" fmla="*/ 719239 w 2074103"/>
              <a:gd name="csY3" fmla="*/ 410328 h 2095560"/>
              <a:gd name="csX4" fmla="*/ 1038255 w 2074103"/>
              <a:gd name="csY4" fmla="*/ 2 h 2095560"/>
              <a:gd name="csX5" fmla="*/ 1357270 w 2074103"/>
              <a:gd name="csY5" fmla="*/ 410328 h 2095560"/>
              <a:gd name="csX6" fmla="*/ 1868937 w 2074103"/>
              <a:gd name="csY6" fmla="*/ 410327 h 2095560"/>
              <a:gd name="csX7" fmla="*/ 1755083 w 2074103"/>
              <a:gd name="csY7" fmla="*/ 921995 h 2095560"/>
              <a:gd name="csX8" fmla="*/ 2074103 w 2074103"/>
              <a:gd name="csY8" fmla="*/ 1332318 h 2095560"/>
              <a:gd name="csX9" fmla="*/ 1613104 w 2074103"/>
              <a:gd name="csY9" fmla="*/ 1560031 h 2095560"/>
              <a:gd name="csX10" fmla="*/ 1499246 w 2074103"/>
              <a:gd name="csY10" fmla="*/ 2071700 h 2095560"/>
              <a:gd name="csX11" fmla="*/ 1038255 w 2074103"/>
              <a:gd name="csY11" fmla="*/ 1843984 h 2095560"/>
              <a:gd name="csX12" fmla="*/ 577263 w 2074103"/>
              <a:gd name="csY12" fmla="*/ 2071700 h 2095560"/>
              <a:gd name="csX13" fmla="*/ 463405 w 2074103"/>
              <a:gd name="csY13" fmla="*/ 1560031 h 2095560"/>
              <a:gd name="csX14" fmla="*/ 2406 w 2074103"/>
              <a:gd name="csY14" fmla="*/ 1332318 h 2095560"/>
              <a:gd name="csX0" fmla="*/ 2406 w 2074103"/>
              <a:gd name="csY0" fmla="*/ 1332318 h 2095560"/>
              <a:gd name="csX1" fmla="*/ 321426 w 2074103"/>
              <a:gd name="csY1" fmla="*/ 921995 h 2095560"/>
              <a:gd name="csX2" fmla="*/ 207572 w 2074103"/>
              <a:gd name="csY2" fmla="*/ 410327 h 2095560"/>
              <a:gd name="csX3" fmla="*/ 719239 w 2074103"/>
              <a:gd name="csY3" fmla="*/ 410328 h 2095560"/>
              <a:gd name="csX4" fmla="*/ 1038255 w 2074103"/>
              <a:gd name="csY4" fmla="*/ 2 h 2095560"/>
              <a:gd name="csX5" fmla="*/ 1357270 w 2074103"/>
              <a:gd name="csY5" fmla="*/ 410328 h 2095560"/>
              <a:gd name="csX6" fmla="*/ 1868937 w 2074103"/>
              <a:gd name="csY6" fmla="*/ 410327 h 2095560"/>
              <a:gd name="csX7" fmla="*/ 1755083 w 2074103"/>
              <a:gd name="csY7" fmla="*/ 921995 h 2095560"/>
              <a:gd name="csX8" fmla="*/ 2074103 w 2074103"/>
              <a:gd name="csY8" fmla="*/ 1332318 h 2095560"/>
              <a:gd name="csX9" fmla="*/ 1613104 w 2074103"/>
              <a:gd name="csY9" fmla="*/ 1560031 h 2095560"/>
              <a:gd name="csX10" fmla="*/ 1499246 w 2074103"/>
              <a:gd name="csY10" fmla="*/ 2071700 h 2095560"/>
              <a:gd name="csX11" fmla="*/ 1038255 w 2074103"/>
              <a:gd name="csY11" fmla="*/ 1843984 h 2095560"/>
              <a:gd name="csX12" fmla="*/ 577263 w 2074103"/>
              <a:gd name="csY12" fmla="*/ 2071700 h 2095560"/>
              <a:gd name="csX13" fmla="*/ 463405 w 2074103"/>
              <a:gd name="csY13" fmla="*/ 1560031 h 2095560"/>
              <a:gd name="csX14" fmla="*/ 2406 w 2074103"/>
              <a:gd name="csY14" fmla="*/ 1332318 h 2095560"/>
              <a:gd name="csX0" fmla="*/ 2406 w 2074103"/>
              <a:gd name="csY0" fmla="*/ 1332318 h 2095560"/>
              <a:gd name="csX1" fmla="*/ 321426 w 2074103"/>
              <a:gd name="csY1" fmla="*/ 921995 h 2095560"/>
              <a:gd name="csX2" fmla="*/ 207572 w 2074103"/>
              <a:gd name="csY2" fmla="*/ 410327 h 2095560"/>
              <a:gd name="csX3" fmla="*/ 719239 w 2074103"/>
              <a:gd name="csY3" fmla="*/ 410328 h 2095560"/>
              <a:gd name="csX4" fmla="*/ 1038255 w 2074103"/>
              <a:gd name="csY4" fmla="*/ 2 h 2095560"/>
              <a:gd name="csX5" fmla="*/ 1357270 w 2074103"/>
              <a:gd name="csY5" fmla="*/ 410328 h 2095560"/>
              <a:gd name="csX6" fmla="*/ 1868937 w 2074103"/>
              <a:gd name="csY6" fmla="*/ 410327 h 2095560"/>
              <a:gd name="csX7" fmla="*/ 1755083 w 2074103"/>
              <a:gd name="csY7" fmla="*/ 921995 h 2095560"/>
              <a:gd name="csX8" fmla="*/ 2074103 w 2074103"/>
              <a:gd name="csY8" fmla="*/ 1332318 h 2095560"/>
              <a:gd name="csX9" fmla="*/ 1613104 w 2074103"/>
              <a:gd name="csY9" fmla="*/ 1560031 h 2095560"/>
              <a:gd name="csX10" fmla="*/ 1499246 w 2074103"/>
              <a:gd name="csY10" fmla="*/ 2071700 h 2095560"/>
              <a:gd name="csX11" fmla="*/ 1038255 w 2074103"/>
              <a:gd name="csY11" fmla="*/ 1843984 h 2095560"/>
              <a:gd name="csX12" fmla="*/ 577263 w 2074103"/>
              <a:gd name="csY12" fmla="*/ 2071700 h 2095560"/>
              <a:gd name="csX13" fmla="*/ 463405 w 2074103"/>
              <a:gd name="csY13" fmla="*/ 1560031 h 2095560"/>
              <a:gd name="csX14" fmla="*/ 2406 w 2074103"/>
              <a:gd name="csY14" fmla="*/ 1332318 h 2095560"/>
              <a:gd name="csX0" fmla="*/ 2406 w 2074103"/>
              <a:gd name="csY0" fmla="*/ 1332318 h 2095560"/>
              <a:gd name="csX1" fmla="*/ 321426 w 2074103"/>
              <a:gd name="csY1" fmla="*/ 921995 h 2095560"/>
              <a:gd name="csX2" fmla="*/ 207572 w 2074103"/>
              <a:gd name="csY2" fmla="*/ 410327 h 2095560"/>
              <a:gd name="csX3" fmla="*/ 719239 w 2074103"/>
              <a:gd name="csY3" fmla="*/ 410328 h 2095560"/>
              <a:gd name="csX4" fmla="*/ 1038255 w 2074103"/>
              <a:gd name="csY4" fmla="*/ 2 h 2095560"/>
              <a:gd name="csX5" fmla="*/ 1357270 w 2074103"/>
              <a:gd name="csY5" fmla="*/ 410328 h 2095560"/>
              <a:gd name="csX6" fmla="*/ 1868937 w 2074103"/>
              <a:gd name="csY6" fmla="*/ 410327 h 2095560"/>
              <a:gd name="csX7" fmla="*/ 1755083 w 2074103"/>
              <a:gd name="csY7" fmla="*/ 921995 h 2095560"/>
              <a:gd name="csX8" fmla="*/ 2074103 w 2074103"/>
              <a:gd name="csY8" fmla="*/ 1332318 h 2095560"/>
              <a:gd name="csX9" fmla="*/ 1613104 w 2074103"/>
              <a:gd name="csY9" fmla="*/ 1560031 h 2095560"/>
              <a:gd name="csX10" fmla="*/ 1499246 w 2074103"/>
              <a:gd name="csY10" fmla="*/ 2071700 h 2095560"/>
              <a:gd name="csX11" fmla="*/ 1038255 w 2074103"/>
              <a:gd name="csY11" fmla="*/ 1843984 h 2095560"/>
              <a:gd name="csX12" fmla="*/ 577263 w 2074103"/>
              <a:gd name="csY12" fmla="*/ 2071700 h 2095560"/>
              <a:gd name="csX13" fmla="*/ 463405 w 2074103"/>
              <a:gd name="csY13" fmla="*/ 1560031 h 2095560"/>
              <a:gd name="csX14" fmla="*/ 2406 w 2074103"/>
              <a:gd name="csY14" fmla="*/ 1332318 h 2095560"/>
              <a:gd name="csX0" fmla="*/ 2406 w 2076123"/>
              <a:gd name="csY0" fmla="*/ 1332318 h 2095560"/>
              <a:gd name="csX1" fmla="*/ 321426 w 2076123"/>
              <a:gd name="csY1" fmla="*/ 921995 h 2095560"/>
              <a:gd name="csX2" fmla="*/ 207572 w 2076123"/>
              <a:gd name="csY2" fmla="*/ 410327 h 2095560"/>
              <a:gd name="csX3" fmla="*/ 719239 w 2076123"/>
              <a:gd name="csY3" fmla="*/ 410328 h 2095560"/>
              <a:gd name="csX4" fmla="*/ 1038255 w 2076123"/>
              <a:gd name="csY4" fmla="*/ 2 h 2095560"/>
              <a:gd name="csX5" fmla="*/ 1357270 w 2076123"/>
              <a:gd name="csY5" fmla="*/ 410328 h 2095560"/>
              <a:gd name="csX6" fmla="*/ 1868937 w 2076123"/>
              <a:gd name="csY6" fmla="*/ 410327 h 2095560"/>
              <a:gd name="csX7" fmla="*/ 1755083 w 2076123"/>
              <a:gd name="csY7" fmla="*/ 921995 h 2095560"/>
              <a:gd name="csX8" fmla="*/ 2074103 w 2076123"/>
              <a:gd name="csY8" fmla="*/ 1332318 h 2095560"/>
              <a:gd name="csX9" fmla="*/ 1613104 w 2076123"/>
              <a:gd name="csY9" fmla="*/ 1560031 h 2095560"/>
              <a:gd name="csX10" fmla="*/ 1499246 w 2076123"/>
              <a:gd name="csY10" fmla="*/ 2071700 h 2095560"/>
              <a:gd name="csX11" fmla="*/ 1038255 w 2076123"/>
              <a:gd name="csY11" fmla="*/ 1843984 h 2095560"/>
              <a:gd name="csX12" fmla="*/ 577263 w 2076123"/>
              <a:gd name="csY12" fmla="*/ 2071700 h 2095560"/>
              <a:gd name="csX13" fmla="*/ 463405 w 2076123"/>
              <a:gd name="csY13" fmla="*/ 1560031 h 2095560"/>
              <a:gd name="csX14" fmla="*/ 2406 w 2076123"/>
              <a:gd name="csY14" fmla="*/ 1332318 h 2095560"/>
              <a:gd name="csX0" fmla="*/ 2406 w 2075767"/>
              <a:gd name="csY0" fmla="*/ 1332318 h 2095560"/>
              <a:gd name="csX1" fmla="*/ 321426 w 2075767"/>
              <a:gd name="csY1" fmla="*/ 921995 h 2095560"/>
              <a:gd name="csX2" fmla="*/ 207572 w 2075767"/>
              <a:gd name="csY2" fmla="*/ 410327 h 2095560"/>
              <a:gd name="csX3" fmla="*/ 719239 w 2075767"/>
              <a:gd name="csY3" fmla="*/ 410328 h 2095560"/>
              <a:gd name="csX4" fmla="*/ 1038255 w 2075767"/>
              <a:gd name="csY4" fmla="*/ 2 h 2095560"/>
              <a:gd name="csX5" fmla="*/ 1357270 w 2075767"/>
              <a:gd name="csY5" fmla="*/ 410328 h 2095560"/>
              <a:gd name="csX6" fmla="*/ 1868937 w 2075767"/>
              <a:gd name="csY6" fmla="*/ 410327 h 2095560"/>
              <a:gd name="csX7" fmla="*/ 1755083 w 2075767"/>
              <a:gd name="csY7" fmla="*/ 921995 h 2095560"/>
              <a:gd name="csX8" fmla="*/ 2074103 w 2075767"/>
              <a:gd name="csY8" fmla="*/ 1332318 h 2095560"/>
              <a:gd name="csX9" fmla="*/ 1613104 w 2075767"/>
              <a:gd name="csY9" fmla="*/ 1560031 h 2095560"/>
              <a:gd name="csX10" fmla="*/ 1499246 w 2075767"/>
              <a:gd name="csY10" fmla="*/ 2071700 h 2095560"/>
              <a:gd name="csX11" fmla="*/ 1038255 w 2075767"/>
              <a:gd name="csY11" fmla="*/ 1843984 h 2095560"/>
              <a:gd name="csX12" fmla="*/ 577263 w 2075767"/>
              <a:gd name="csY12" fmla="*/ 2071700 h 2095560"/>
              <a:gd name="csX13" fmla="*/ 463405 w 2075767"/>
              <a:gd name="csY13" fmla="*/ 1560031 h 2095560"/>
              <a:gd name="csX14" fmla="*/ 2406 w 2075767"/>
              <a:gd name="csY14" fmla="*/ 1332318 h 2095560"/>
              <a:gd name="csX0" fmla="*/ 2406 w 2075767"/>
              <a:gd name="csY0" fmla="*/ 1332318 h 2095560"/>
              <a:gd name="csX1" fmla="*/ 321426 w 2075767"/>
              <a:gd name="csY1" fmla="*/ 921995 h 2095560"/>
              <a:gd name="csX2" fmla="*/ 207572 w 2075767"/>
              <a:gd name="csY2" fmla="*/ 410327 h 2095560"/>
              <a:gd name="csX3" fmla="*/ 719239 w 2075767"/>
              <a:gd name="csY3" fmla="*/ 410328 h 2095560"/>
              <a:gd name="csX4" fmla="*/ 1038255 w 2075767"/>
              <a:gd name="csY4" fmla="*/ 2 h 2095560"/>
              <a:gd name="csX5" fmla="*/ 1357270 w 2075767"/>
              <a:gd name="csY5" fmla="*/ 410328 h 2095560"/>
              <a:gd name="csX6" fmla="*/ 1868937 w 2075767"/>
              <a:gd name="csY6" fmla="*/ 410327 h 2095560"/>
              <a:gd name="csX7" fmla="*/ 1755083 w 2075767"/>
              <a:gd name="csY7" fmla="*/ 921995 h 2095560"/>
              <a:gd name="csX8" fmla="*/ 2074103 w 2075767"/>
              <a:gd name="csY8" fmla="*/ 1332318 h 2095560"/>
              <a:gd name="csX9" fmla="*/ 1613104 w 2075767"/>
              <a:gd name="csY9" fmla="*/ 1560031 h 2095560"/>
              <a:gd name="csX10" fmla="*/ 1499246 w 2075767"/>
              <a:gd name="csY10" fmla="*/ 2071700 h 2095560"/>
              <a:gd name="csX11" fmla="*/ 1038255 w 2075767"/>
              <a:gd name="csY11" fmla="*/ 1843984 h 2095560"/>
              <a:gd name="csX12" fmla="*/ 577263 w 2075767"/>
              <a:gd name="csY12" fmla="*/ 2071700 h 2095560"/>
              <a:gd name="csX13" fmla="*/ 463405 w 2075767"/>
              <a:gd name="csY13" fmla="*/ 1560031 h 2095560"/>
              <a:gd name="csX14" fmla="*/ 2406 w 2075767"/>
              <a:gd name="csY14" fmla="*/ 1332318 h 2095560"/>
              <a:gd name="csX0" fmla="*/ 2406 w 2076722"/>
              <a:gd name="csY0" fmla="*/ 1332318 h 2095560"/>
              <a:gd name="csX1" fmla="*/ 321426 w 2076722"/>
              <a:gd name="csY1" fmla="*/ 921995 h 2095560"/>
              <a:gd name="csX2" fmla="*/ 207572 w 2076722"/>
              <a:gd name="csY2" fmla="*/ 410327 h 2095560"/>
              <a:gd name="csX3" fmla="*/ 719239 w 2076722"/>
              <a:gd name="csY3" fmla="*/ 410328 h 2095560"/>
              <a:gd name="csX4" fmla="*/ 1038255 w 2076722"/>
              <a:gd name="csY4" fmla="*/ 2 h 2095560"/>
              <a:gd name="csX5" fmla="*/ 1357270 w 2076722"/>
              <a:gd name="csY5" fmla="*/ 410328 h 2095560"/>
              <a:gd name="csX6" fmla="*/ 1868937 w 2076722"/>
              <a:gd name="csY6" fmla="*/ 410327 h 2095560"/>
              <a:gd name="csX7" fmla="*/ 1755083 w 2076722"/>
              <a:gd name="csY7" fmla="*/ 921995 h 2095560"/>
              <a:gd name="csX8" fmla="*/ 2074103 w 2076722"/>
              <a:gd name="csY8" fmla="*/ 1332318 h 2095560"/>
              <a:gd name="csX9" fmla="*/ 1613104 w 2076722"/>
              <a:gd name="csY9" fmla="*/ 1560031 h 2095560"/>
              <a:gd name="csX10" fmla="*/ 1499246 w 2076722"/>
              <a:gd name="csY10" fmla="*/ 2071700 h 2095560"/>
              <a:gd name="csX11" fmla="*/ 1038255 w 2076722"/>
              <a:gd name="csY11" fmla="*/ 1843984 h 2095560"/>
              <a:gd name="csX12" fmla="*/ 577263 w 2076722"/>
              <a:gd name="csY12" fmla="*/ 2071700 h 2095560"/>
              <a:gd name="csX13" fmla="*/ 463405 w 2076722"/>
              <a:gd name="csY13" fmla="*/ 1560031 h 2095560"/>
              <a:gd name="csX14" fmla="*/ 2406 w 2076722"/>
              <a:gd name="csY14" fmla="*/ 1332318 h 2095560"/>
              <a:gd name="csX0" fmla="*/ 2406 w 2076722"/>
              <a:gd name="csY0" fmla="*/ 1332318 h 2095560"/>
              <a:gd name="csX1" fmla="*/ 321426 w 2076722"/>
              <a:gd name="csY1" fmla="*/ 921995 h 2095560"/>
              <a:gd name="csX2" fmla="*/ 207572 w 2076722"/>
              <a:gd name="csY2" fmla="*/ 410327 h 2095560"/>
              <a:gd name="csX3" fmla="*/ 719239 w 2076722"/>
              <a:gd name="csY3" fmla="*/ 410328 h 2095560"/>
              <a:gd name="csX4" fmla="*/ 1038255 w 2076722"/>
              <a:gd name="csY4" fmla="*/ 2 h 2095560"/>
              <a:gd name="csX5" fmla="*/ 1357270 w 2076722"/>
              <a:gd name="csY5" fmla="*/ 410328 h 2095560"/>
              <a:gd name="csX6" fmla="*/ 1868937 w 2076722"/>
              <a:gd name="csY6" fmla="*/ 410327 h 2095560"/>
              <a:gd name="csX7" fmla="*/ 1755083 w 2076722"/>
              <a:gd name="csY7" fmla="*/ 921995 h 2095560"/>
              <a:gd name="csX8" fmla="*/ 2074103 w 2076722"/>
              <a:gd name="csY8" fmla="*/ 1332318 h 2095560"/>
              <a:gd name="csX9" fmla="*/ 1613104 w 2076722"/>
              <a:gd name="csY9" fmla="*/ 1560031 h 2095560"/>
              <a:gd name="csX10" fmla="*/ 1499246 w 2076722"/>
              <a:gd name="csY10" fmla="*/ 2071700 h 2095560"/>
              <a:gd name="csX11" fmla="*/ 1038255 w 2076722"/>
              <a:gd name="csY11" fmla="*/ 1843984 h 2095560"/>
              <a:gd name="csX12" fmla="*/ 577263 w 2076722"/>
              <a:gd name="csY12" fmla="*/ 2071700 h 2095560"/>
              <a:gd name="csX13" fmla="*/ 463405 w 2076722"/>
              <a:gd name="csY13" fmla="*/ 1560031 h 2095560"/>
              <a:gd name="csX14" fmla="*/ 2406 w 2076722"/>
              <a:gd name="csY14" fmla="*/ 1332318 h 2095560"/>
              <a:gd name="csX0" fmla="*/ 2406 w 2076722"/>
              <a:gd name="csY0" fmla="*/ 1332318 h 2095560"/>
              <a:gd name="csX1" fmla="*/ 321426 w 2076722"/>
              <a:gd name="csY1" fmla="*/ 921995 h 2095560"/>
              <a:gd name="csX2" fmla="*/ 207572 w 2076722"/>
              <a:gd name="csY2" fmla="*/ 410327 h 2095560"/>
              <a:gd name="csX3" fmla="*/ 719239 w 2076722"/>
              <a:gd name="csY3" fmla="*/ 410328 h 2095560"/>
              <a:gd name="csX4" fmla="*/ 1038255 w 2076722"/>
              <a:gd name="csY4" fmla="*/ 2 h 2095560"/>
              <a:gd name="csX5" fmla="*/ 1357270 w 2076722"/>
              <a:gd name="csY5" fmla="*/ 410328 h 2095560"/>
              <a:gd name="csX6" fmla="*/ 1868937 w 2076722"/>
              <a:gd name="csY6" fmla="*/ 410327 h 2095560"/>
              <a:gd name="csX7" fmla="*/ 1755083 w 2076722"/>
              <a:gd name="csY7" fmla="*/ 921995 h 2095560"/>
              <a:gd name="csX8" fmla="*/ 2074103 w 2076722"/>
              <a:gd name="csY8" fmla="*/ 1332318 h 2095560"/>
              <a:gd name="csX9" fmla="*/ 1613104 w 2076722"/>
              <a:gd name="csY9" fmla="*/ 1560031 h 2095560"/>
              <a:gd name="csX10" fmla="*/ 1499246 w 2076722"/>
              <a:gd name="csY10" fmla="*/ 2071700 h 2095560"/>
              <a:gd name="csX11" fmla="*/ 1038255 w 2076722"/>
              <a:gd name="csY11" fmla="*/ 1843984 h 2095560"/>
              <a:gd name="csX12" fmla="*/ 577263 w 2076722"/>
              <a:gd name="csY12" fmla="*/ 2071700 h 2095560"/>
              <a:gd name="csX13" fmla="*/ 463405 w 2076722"/>
              <a:gd name="csY13" fmla="*/ 1560031 h 2095560"/>
              <a:gd name="csX14" fmla="*/ 2406 w 2076722"/>
              <a:gd name="csY14" fmla="*/ 1332318 h 2095560"/>
              <a:gd name="csX0" fmla="*/ 2406 w 2076722"/>
              <a:gd name="csY0" fmla="*/ 1332318 h 2095560"/>
              <a:gd name="csX1" fmla="*/ 321426 w 2076722"/>
              <a:gd name="csY1" fmla="*/ 921995 h 2095560"/>
              <a:gd name="csX2" fmla="*/ 207572 w 2076722"/>
              <a:gd name="csY2" fmla="*/ 410327 h 2095560"/>
              <a:gd name="csX3" fmla="*/ 719239 w 2076722"/>
              <a:gd name="csY3" fmla="*/ 410328 h 2095560"/>
              <a:gd name="csX4" fmla="*/ 1038255 w 2076722"/>
              <a:gd name="csY4" fmla="*/ 2 h 2095560"/>
              <a:gd name="csX5" fmla="*/ 1357270 w 2076722"/>
              <a:gd name="csY5" fmla="*/ 410328 h 2095560"/>
              <a:gd name="csX6" fmla="*/ 1868937 w 2076722"/>
              <a:gd name="csY6" fmla="*/ 410327 h 2095560"/>
              <a:gd name="csX7" fmla="*/ 1755083 w 2076722"/>
              <a:gd name="csY7" fmla="*/ 921995 h 2095560"/>
              <a:gd name="csX8" fmla="*/ 2074103 w 2076722"/>
              <a:gd name="csY8" fmla="*/ 1332318 h 2095560"/>
              <a:gd name="csX9" fmla="*/ 1613104 w 2076722"/>
              <a:gd name="csY9" fmla="*/ 1560031 h 2095560"/>
              <a:gd name="csX10" fmla="*/ 1499246 w 2076722"/>
              <a:gd name="csY10" fmla="*/ 2071700 h 2095560"/>
              <a:gd name="csX11" fmla="*/ 1038255 w 2076722"/>
              <a:gd name="csY11" fmla="*/ 1843984 h 2095560"/>
              <a:gd name="csX12" fmla="*/ 577263 w 2076722"/>
              <a:gd name="csY12" fmla="*/ 2071700 h 2095560"/>
              <a:gd name="csX13" fmla="*/ 463405 w 2076722"/>
              <a:gd name="csY13" fmla="*/ 1560031 h 2095560"/>
              <a:gd name="csX14" fmla="*/ 2406 w 2076722"/>
              <a:gd name="csY14" fmla="*/ 1332318 h 2095560"/>
              <a:gd name="csX0" fmla="*/ 2406 w 2076722"/>
              <a:gd name="csY0" fmla="*/ 1332318 h 2095560"/>
              <a:gd name="csX1" fmla="*/ 321426 w 2076722"/>
              <a:gd name="csY1" fmla="*/ 921995 h 2095560"/>
              <a:gd name="csX2" fmla="*/ 207572 w 2076722"/>
              <a:gd name="csY2" fmla="*/ 410327 h 2095560"/>
              <a:gd name="csX3" fmla="*/ 719239 w 2076722"/>
              <a:gd name="csY3" fmla="*/ 410328 h 2095560"/>
              <a:gd name="csX4" fmla="*/ 1038255 w 2076722"/>
              <a:gd name="csY4" fmla="*/ 2 h 2095560"/>
              <a:gd name="csX5" fmla="*/ 1357270 w 2076722"/>
              <a:gd name="csY5" fmla="*/ 410328 h 2095560"/>
              <a:gd name="csX6" fmla="*/ 1868937 w 2076722"/>
              <a:gd name="csY6" fmla="*/ 410327 h 2095560"/>
              <a:gd name="csX7" fmla="*/ 1755083 w 2076722"/>
              <a:gd name="csY7" fmla="*/ 921995 h 2095560"/>
              <a:gd name="csX8" fmla="*/ 2074103 w 2076722"/>
              <a:gd name="csY8" fmla="*/ 1332318 h 2095560"/>
              <a:gd name="csX9" fmla="*/ 1613104 w 2076722"/>
              <a:gd name="csY9" fmla="*/ 1560031 h 2095560"/>
              <a:gd name="csX10" fmla="*/ 1499246 w 2076722"/>
              <a:gd name="csY10" fmla="*/ 2071700 h 2095560"/>
              <a:gd name="csX11" fmla="*/ 1038255 w 2076722"/>
              <a:gd name="csY11" fmla="*/ 1843984 h 2095560"/>
              <a:gd name="csX12" fmla="*/ 577263 w 2076722"/>
              <a:gd name="csY12" fmla="*/ 2071700 h 2095560"/>
              <a:gd name="csX13" fmla="*/ 463405 w 2076722"/>
              <a:gd name="csY13" fmla="*/ 1560031 h 2095560"/>
              <a:gd name="csX14" fmla="*/ 2406 w 2076722"/>
              <a:gd name="csY14" fmla="*/ 1332318 h 2095560"/>
              <a:gd name="csX0" fmla="*/ 2406 w 2076722"/>
              <a:gd name="csY0" fmla="*/ 1332318 h 2095560"/>
              <a:gd name="csX1" fmla="*/ 321426 w 2076722"/>
              <a:gd name="csY1" fmla="*/ 921995 h 2095560"/>
              <a:gd name="csX2" fmla="*/ 207572 w 2076722"/>
              <a:gd name="csY2" fmla="*/ 410327 h 2095560"/>
              <a:gd name="csX3" fmla="*/ 719239 w 2076722"/>
              <a:gd name="csY3" fmla="*/ 410328 h 2095560"/>
              <a:gd name="csX4" fmla="*/ 1038255 w 2076722"/>
              <a:gd name="csY4" fmla="*/ 2 h 2095560"/>
              <a:gd name="csX5" fmla="*/ 1357270 w 2076722"/>
              <a:gd name="csY5" fmla="*/ 410328 h 2095560"/>
              <a:gd name="csX6" fmla="*/ 1868937 w 2076722"/>
              <a:gd name="csY6" fmla="*/ 410327 h 2095560"/>
              <a:gd name="csX7" fmla="*/ 1755083 w 2076722"/>
              <a:gd name="csY7" fmla="*/ 921995 h 2095560"/>
              <a:gd name="csX8" fmla="*/ 2074103 w 2076722"/>
              <a:gd name="csY8" fmla="*/ 1332318 h 2095560"/>
              <a:gd name="csX9" fmla="*/ 1613104 w 2076722"/>
              <a:gd name="csY9" fmla="*/ 1560031 h 2095560"/>
              <a:gd name="csX10" fmla="*/ 1499246 w 2076722"/>
              <a:gd name="csY10" fmla="*/ 2071700 h 2095560"/>
              <a:gd name="csX11" fmla="*/ 1038255 w 2076722"/>
              <a:gd name="csY11" fmla="*/ 1843984 h 2095560"/>
              <a:gd name="csX12" fmla="*/ 577263 w 2076722"/>
              <a:gd name="csY12" fmla="*/ 2071700 h 2095560"/>
              <a:gd name="csX13" fmla="*/ 463405 w 2076722"/>
              <a:gd name="csY13" fmla="*/ 1560031 h 2095560"/>
              <a:gd name="csX14" fmla="*/ 2406 w 2076722"/>
              <a:gd name="csY14" fmla="*/ 1332318 h 2095560"/>
              <a:gd name="csX0" fmla="*/ 2406 w 2076722"/>
              <a:gd name="csY0" fmla="*/ 1332318 h 2095560"/>
              <a:gd name="csX1" fmla="*/ 321426 w 2076722"/>
              <a:gd name="csY1" fmla="*/ 921995 h 2095560"/>
              <a:gd name="csX2" fmla="*/ 207572 w 2076722"/>
              <a:gd name="csY2" fmla="*/ 410327 h 2095560"/>
              <a:gd name="csX3" fmla="*/ 719239 w 2076722"/>
              <a:gd name="csY3" fmla="*/ 410328 h 2095560"/>
              <a:gd name="csX4" fmla="*/ 1038255 w 2076722"/>
              <a:gd name="csY4" fmla="*/ 2 h 2095560"/>
              <a:gd name="csX5" fmla="*/ 1357270 w 2076722"/>
              <a:gd name="csY5" fmla="*/ 410328 h 2095560"/>
              <a:gd name="csX6" fmla="*/ 1868937 w 2076722"/>
              <a:gd name="csY6" fmla="*/ 410327 h 2095560"/>
              <a:gd name="csX7" fmla="*/ 1755083 w 2076722"/>
              <a:gd name="csY7" fmla="*/ 921995 h 2095560"/>
              <a:gd name="csX8" fmla="*/ 2074103 w 2076722"/>
              <a:gd name="csY8" fmla="*/ 1332318 h 2095560"/>
              <a:gd name="csX9" fmla="*/ 1613104 w 2076722"/>
              <a:gd name="csY9" fmla="*/ 1560031 h 2095560"/>
              <a:gd name="csX10" fmla="*/ 1499246 w 2076722"/>
              <a:gd name="csY10" fmla="*/ 2071700 h 2095560"/>
              <a:gd name="csX11" fmla="*/ 1038255 w 2076722"/>
              <a:gd name="csY11" fmla="*/ 1843984 h 2095560"/>
              <a:gd name="csX12" fmla="*/ 577263 w 2076722"/>
              <a:gd name="csY12" fmla="*/ 2071700 h 2095560"/>
              <a:gd name="csX13" fmla="*/ 463405 w 2076722"/>
              <a:gd name="csY13" fmla="*/ 1560031 h 2095560"/>
              <a:gd name="csX14" fmla="*/ 2406 w 2076722"/>
              <a:gd name="csY14" fmla="*/ 1332318 h 2095560"/>
              <a:gd name="csX0" fmla="*/ 2406 w 2076722"/>
              <a:gd name="csY0" fmla="*/ 1332318 h 2095560"/>
              <a:gd name="csX1" fmla="*/ 321426 w 2076722"/>
              <a:gd name="csY1" fmla="*/ 921995 h 2095560"/>
              <a:gd name="csX2" fmla="*/ 207572 w 2076722"/>
              <a:gd name="csY2" fmla="*/ 410327 h 2095560"/>
              <a:gd name="csX3" fmla="*/ 719239 w 2076722"/>
              <a:gd name="csY3" fmla="*/ 410328 h 2095560"/>
              <a:gd name="csX4" fmla="*/ 1038255 w 2076722"/>
              <a:gd name="csY4" fmla="*/ 2 h 2095560"/>
              <a:gd name="csX5" fmla="*/ 1357270 w 2076722"/>
              <a:gd name="csY5" fmla="*/ 410328 h 2095560"/>
              <a:gd name="csX6" fmla="*/ 1868937 w 2076722"/>
              <a:gd name="csY6" fmla="*/ 410327 h 2095560"/>
              <a:gd name="csX7" fmla="*/ 1755083 w 2076722"/>
              <a:gd name="csY7" fmla="*/ 921995 h 2095560"/>
              <a:gd name="csX8" fmla="*/ 2074103 w 2076722"/>
              <a:gd name="csY8" fmla="*/ 1332318 h 2095560"/>
              <a:gd name="csX9" fmla="*/ 1613104 w 2076722"/>
              <a:gd name="csY9" fmla="*/ 1560031 h 2095560"/>
              <a:gd name="csX10" fmla="*/ 1499246 w 2076722"/>
              <a:gd name="csY10" fmla="*/ 2071700 h 2095560"/>
              <a:gd name="csX11" fmla="*/ 1038255 w 2076722"/>
              <a:gd name="csY11" fmla="*/ 1843984 h 2095560"/>
              <a:gd name="csX12" fmla="*/ 577263 w 2076722"/>
              <a:gd name="csY12" fmla="*/ 2071700 h 2095560"/>
              <a:gd name="csX13" fmla="*/ 463405 w 2076722"/>
              <a:gd name="csY13" fmla="*/ 1560031 h 2095560"/>
              <a:gd name="csX14" fmla="*/ 2406 w 2076722"/>
              <a:gd name="csY14" fmla="*/ 1332318 h 20955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076722" h="2095560">
                <a:moveTo>
                  <a:pt x="2406" y="1332318"/>
                </a:moveTo>
                <a:cubicBezTo>
                  <a:pt x="-31364" y="1151299"/>
                  <a:pt x="301118" y="1095640"/>
                  <a:pt x="321426" y="921995"/>
                </a:cubicBezTo>
                <a:cubicBezTo>
                  <a:pt x="337552" y="734232"/>
                  <a:pt x="73459" y="595631"/>
                  <a:pt x="207572" y="410327"/>
                </a:cubicBezTo>
                <a:cubicBezTo>
                  <a:pt x="351089" y="245636"/>
                  <a:pt x="551141" y="484070"/>
                  <a:pt x="719239" y="410328"/>
                </a:cubicBezTo>
                <a:cubicBezTo>
                  <a:pt x="874739" y="332547"/>
                  <a:pt x="764767" y="-875"/>
                  <a:pt x="1038255" y="2"/>
                </a:cubicBezTo>
                <a:cubicBezTo>
                  <a:pt x="1279787" y="1583"/>
                  <a:pt x="1228809" y="310424"/>
                  <a:pt x="1357270" y="410328"/>
                </a:cubicBezTo>
                <a:cubicBezTo>
                  <a:pt x="1498330" y="518483"/>
                  <a:pt x="1745084" y="280050"/>
                  <a:pt x="1868937" y="410327"/>
                </a:cubicBezTo>
                <a:cubicBezTo>
                  <a:pt x="1985844" y="553844"/>
                  <a:pt x="1711918" y="756355"/>
                  <a:pt x="1755083" y="921995"/>
                </a:cubicBezTo>
                <a:cubicBezTo>
                  <a:pt x="1804887" y="1080891"/>
                  <a:pt x="2107872" y="1104595"/>
                  <a:pt x="2074103" y="1332318"/>
                </a:cubicBezTo>
                <a:cubicBezTo>
                  <a:pt x="2038425" y="1550790"/>
                  <a:pt x="1690570" y="1434966"/>
                  <a:pt x="1613104" y="1560031"/>
                </a:cubicBezTo>
                <a:cubicBezTo>
                  <a:pt x="1523531" y="1715838"/>
                  <a:pt x="1672393" y="1994551"/>
                  <a:pt x="1499246" y="2071700"/>
                </a:cubicBezTo>
                <a:cubicBezTo>
                  <a:pt x="1303795" y="2158028"/>
                  <a:pt x="1216500" y="1846147"/>
                  <a:pt x="1038255" y="1843984"/>
                </a:cubicBezTo>
                <a:cubicBezTo>
                  <a:pt x="842804" y="1858437"/>
                  <a:pt x="738302" y="2185066"/>
                  <a:pt x="577263" y="2071700"/>
                </a:cubicBezTo>
                <a:cubicBezTo>
                  <a:pt x="409033" y="1947847"/>
                  <a:pt x="582474" y="1691258"/>
                  <a:pt x="463405" y="1560031"/>
                </a:cubicBezTo>
                <a:cubicBezTo>
                  <a:pt x="339236" y="1442340"/>
                  <a:pt x="40543" y="1513919"/>
                  <a:pt x="2406" y="133231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</p:spTree>
    <p:extLst>
      <p:ext uri="{BB962C8B-B14F-4D97-AF65-F5344CB8AC3E}">
        <p14:creationId xmlns:p14="http://schemas.microsoft.com/office/powerpoint/2010/main" val="3231229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8399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71" r:id="rId3"/>
    <p:sldLayoutId id="2147483672" r:id="rId4"/>
    <p:sldLayoutId id="2147483676" r:id="rId5"/>
    <p:sldLayoutId id="2147483686" r:id="rId6"/>
    <p:sldLayoutId id="2147483687" r:id="rId7"/>
    <p:sldLayoutId id="2147483675" r:id="rId8"/>
    <p:sldLayoutId id="2147483685" r:id="rId9"/>
    <p:sldLayoutId id="2147483684" r:id="rId10"/>
    <p:sldLayoutId id="2147483663" r:id="rId11"/>
    <p:sldLayoutId id="2147483679" r:id="rId12"/>
    <p:sldLayoutId id="2147483682" r:id="rId13"/>
    <p:sldLayoutId id="2147483683" r:id="rId14"/>
    <p:sldLayoutId id="2147483688" r:id="rId15"/>
    <p:sldLayoutId id="2147483689" r:id="rId16"/>
    <p:sldLayoutId id="2147483667" r:id="rId17"/>
    <p:sldLayoutId id="2147483668" r:id="rId18"/>
    <p:sldLayoutId id="2147483678" r:id="rId19"/>
    <p:sldLayoutId id="2147483690" r:id="rId20"/>
    <p:sldLayoutId id="2147483691" r:id="rId21"/>
    <p:sldLayoutId id="2147483692" r:id="rId22"/>
    <p:sldLayoutId id="2147483693" r:id="rId23"/>
    <p:sldLayoutId id="2147483669" r:id="rId24"/>
    <p:sldLayoutId id="2147483670" r:id="rId25"/>
    <p:sldLayoutId id="2147483677" r:id="rId26"/>
    <p:sldLayoutId id="2147483694" r:id="rId27"/>
    <p:sldLayoutId id="2147483695" r:id="rId28"/>
    <p:sldLayoutId id="2147483681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2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BEEAD-43A9-AB77-706E-920F8B9FB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2C422D4-B5CD-8AC9-B9CA-CF460A1A28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2171" y="622998"/>
            <a:ext cx="10954304" cy="4653564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da-DK" sz="4800" b="1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Viborg Erhvervs- og Karrieremesse 2026</a:t>
            </a:r>
            <a:endParaRPr lang="da-DK" sz="4800" noProof="0" dirty="0">
              <a:ea typeface="Calibri Light"/>
              <a:cs typeface="Calibri Light"/>
            </a:endParaRP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28BB56A0-63F5-89F1-C62F-FA763774B0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61" y="1526361"/>
            <a:ext cx="8161961" cy="4598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497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1A2FB-6C6D-CC12-4A82-EF0423D88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B182788-0E8A-A115-285A-18B2FBE1674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2171" y="622998"/>
            <a:ext cx="10954304" cy="4653564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da-DK" sz="4800" b="1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Viborg Erhvervs- og Karrieremesse 2026</a:t>
            </a:r>
            <a:endParaRPr lang="da-DK" sz="4800" noProof="0" dirty="0">
              <a:ea typeface="Calibri Light"/>
              <a:cs typeface="Calibri Light"/>
            </a:endParaRPr>
          </a:p>
        </p:txBody>
      </p:sp>
      <p:graphicFrame>
        <p:nvGraphicFramePr>
          <p:cNvPr id="5" name="Pladsholder til tekst 2">
            <a:extLst>
              <a:ext uri="{FF2B5EF4-FFF2-40B4-BE49-F238E27FC236}">
                <a16:creationId xmlns:a16="http://schemas.microsoft.com/office/drawing/2014/main" id="{9CBE6AE2-EAC5-C487-5E3B-1E255AE1AE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4218336"/>
              </p:ext>
            </p:extLst>
          </p:nvPr>
        </p:nvGraphicFramePr>
        <p:xfrm>
          <a:off x="782171" y="1581438"/>
          <a:ext cx="9916115" cy="38900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50282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5BDF9-611A-D281-6A1B-FAAFB9947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19BB1A3-8CE8-3371-D7E9-3DBDDD54313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2171" y="622998"/>
            <a:ext cx="10954304" cy="4653564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da-DK" sz="4800" b="1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Viborg Erhvervs- og Karrieremesse 2026</a:t>
            </a:r>
            <a:endParaRPr lang="da-DK" sz="4800" noProof="0" dirty="0">
              <a:ea typeface="Calibri Light"/>
              <a:cs typeface="Calibri Light"/>
            </a:endParaRPr>
          </a:p>
        </p:txBody>
      </p:sp>
      <p:graphicFrame>
        <p:nvGraphicFramePr>
          <p:cNvPr id="5" name="Pladsholder til tekst 2">
            <a:extLst>
              <a:ext uri="{FF2B5EF4-FFF2-40B4-BE49-F238E27FC236}">
                <a16:creationId xmlns:a16="http://schemas.microsoft.com/office/drawing/2014/main" id="{5C4CC043-31C0-BB10-B191-1A312D31A0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301266"/>
              </p:ext>
            </p:extLst>
          </p:nvPr>
        </p:nvGraphicFramePr>
        <p:xfrm>
          <a:off x="782171" y="1581438"/>
          <a:ext cx="9916115" cy="43675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57559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612E4-484E-E9D6-95A8-2F929A71F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B699B4-2B71-85A8-C749-E5E04F9F3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16115" cy="1325563"/>
          </a:xfrm>
        </p:spPr>
        <p:txBody>
          <a:bodyPr lIns="91440" tIns="45720" rIns="91440" bIns="45720">
            <a:normAutofit/>
          </a:bodyPr>
          <a:lstStyle/>
          <a:p>
            <a:r>
              <a:rPr lang="da-DK" noProof="0" dirty="0"/>
              <a:t>Til læreren</a:t>
            </a:r>
            <a:endParaRPr lang="da-DK" b="0" noProof="0" dirty="0">
              <a:highlight>
                <a:srgbClr val="C6C6C6"/>
              </a:highlight>
            </a:endParaRP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F9305A9-BC76-5F8C-10EE-485D77098B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5166" y="1789112"/>
            <a:ext cx="8556513" cy="4977448"/>
          </a:xfrm>
        </p:spPr>
        <p:txBody>
          <a:bodyPr lIns="91440" tIns="45720" rIns="91440" bIns="45720">
            <a:normAutofit lnSpcReduction="10000"/>
          </a:bodyPr>
          <a:lstStyle/>
          <a:p>
            <a:pPr>
              <a:buNone/>
            </a:pPr>
            <a:r>
              <a:rPr lang="da-DK" sz="2600" b="1" noProof="0" dirty="0"/>
              <a:t>På de følgende sider findes opgaver indenfor tre kategorier</a:t>
            </a:r>
            <a:br>
              <a:rPr lang="da-DK" sz="2200" b="1" noProof="0" dirty="0"/>
            </a:br>
            <a:endParaRPr lang="da-DK" sz="2200" b="1" noProof="0" dirty="0"/>
          </a:p>
          <a:p>
            <a:pPr>
              <a:buFont typeface="Arial"/>
              <a:buChar char="•"/>
            </a:pPr>
            <a:r>
              <a:rPr lang="da-DK" sz="2200" noProof="0" dirty="0">
                <a:highlight>
                  <a:srgbClr val="FFFFFF"/>
                </a:highlight>
              </a:rPr>
              <a:t>KERNEOPGAVE: indgår i det korte forløb </a:t>
            </a:r>
            <a:br>
              <a:rPr lang="da-DK" sz="2200" noProof="0" dirty="0">
                <a:highlight>
                  <a:srgbClr val="FFFFFF"/>
                </a:highlight>
              </a:rPr>
            </a:br>
            <a:r>
              <a:rPr lang="da-DK" sz="2200" noProof="0" dirty="0">
                <a:highlight>
                  <a:srgbClr val="FFFFFF"/>
                </a:highlight>
              </a:rPr>
              <a:t> </a:t>
            </a:r>
            <a:endParaRPr lang="da-DK" sz="2200" noProof="0" dirty="0">
              <a:highlight>
                <a:srgbClr val="C6C6C6"/>
              </a:highlight>
            </a:endParaRPr>
          </a:p>
          <a:p>
            <a:pPr>
              <a:buFont typeface="Arial"/>
              <a:buChar char="•"/>
            </a:pPr>
            <a:r>
              <a:rPr lang="da-DK" sz="2200" noProof="0" dirty="0">
                <a:highlight>
                  <a:srgbClr val="FFFFFF"/>
                </a:highlight>
              </a:rPr>
              <a:t>EKSTRAOPGAVE: kan tilvælges</a:t>
            </a:r>
            <a:br>
              <a:rPr lang="da-DK" sz="2200" noProof="0" dirty="0">
                <a:highlight>
                  <a:srgbClr val="FFFFFF"/>
                </a:highlight>
              </a:rPr>
            </a:br>
            <a:endParaRPr lang="da-DK" sz="2200" noProof="0" dirty="0">
              <a:highlight>
                <a:srgbClr val="C6C6C6"/>
              </a:highlight>
            </a:endParaRPr>
          </a:p>
          <a:p>
            <a:pPr>
              <a:buFont typeface="Arial"/>
              <a:buChar char="•"/>
            </a:pPr>
            <a:r>
              <a:rPr lang="da-DK" sz="2200" noProof="0" dirty="0">
                <a:highlight>
                  <a:srgbClr val="FFFFFF"/>
                </a:highlight>
              </a:rPr>
              <a:t>FORDYBELSE: kræver mere tid eller højere fagligt niveau</a:t>
            </a:r>
          </a:p>
          <a:p>
            <a:pPr marL="0" indent="0">
              <a:buNone/>
            </a:pPr>
            <a:endParaRPr lang="da-DK" sz="2200" noProof="0" dirty="0">
              <a:highlight>
                <a:srgbClr val="FFFFFF"/>
              </a:highlight>
            </a:endParaRPr>
          </a:p>
          <a:p>
            <a:pPr marL="0" indent="0">
              <a:buNone/>
            </a:pPr>
            <a:r>
              <a:rPr lang="da-DK" sz="2200" noProof="0" dirty="0">
                <a:highlight>
                  <a:srgbClr val="FFFFFF"/>
                </a:highlight>
              </a:rPr>
              <a:t>Du kan selv bruge og tilrette i opgaverne, så de passer til lige netop din klasse, og den tid, I har til rådighed.</a:t>
            </a:r>
          </a:p>
          <a:p>
            <a:pPr marL="0" indent="0">
              <a:buNone/>
            </a:pPr>
            <a:r>
              <a:rPr lang="en-US" sz="2200" dirty="0" err="1"/>
              <a:t>Eleverne</a:t>
            </a:r>
            <a:r>
              <a:rPr lang="en-US" sz="2200" dirty="0"/>
              <a:t> </a:t>
            </a:r>
            <a:r>
              <a:rPr lang="en-US" sz="2200" dirty="0" err="1"/>
              <a:t>kan</a:t>
            </a:r>
            <a:r>
              <a:rPr lang="en-US" sz="2200" dirty="0"/>
              <a:t> </a:t>
            </a:r>
            <a:r>
              <a:rPr lang="en-US" sz="2200" dirty="0" err="1"/>
              <a:t>arbejde</a:t>
            </a:r>
            <a:r>
              <a:rPr lang="en-US" sz="2200" dirty="0"/>
              <a:t> </a:t>
            </a:r>
            <a:r>
              <a:rPr lang="en-US" sz="2200" dirty="0" err="1"/>
              <a:t>individuelt</a:t>
            </a:r>
            <a:r>
              <a:rPr lang="en-US" sz="2200" dirty="0"/>
              <a:t>, parvis eller i </a:t>
            </a:r>
            <a:r>
              <a:rPr lang="en-US" sz="2200" dirty="0" err="1"/>
              <a:t>grupper</a:t>
            </a:r>
            <a:r>
              <a:rPr lang="en-US" sz="2200" dirty="0"/>
              <a:t>.</a:t>
            </a:r>
            <a:r>
              <a:rPr lang="da-DK" sz="2200" dirty="0">
                <a:highlight>
                  <a:srgbClr val="FFFFFF"/>
                </a:highlight>
              </a:rPr>
              <a:t>​</a:t>
            </a:r>
          </a:p>
          <a:p>
            <a:pPr marL="0" indent="0">
              <a:buNone/>
            </a:pPr>
            <a:endParaRPr lang="da-DK" sz="2200" noProof="0" dirty="0">
              <a:highlight>
                <a:srgbClr val="FFFFFF"/>
              </a:highlight>
            </a:endParaRPr>
          </a:p>
          <a:p>
            <a:pPr marL="0" indent="0">
              <a:buNone/>
            </a:pPr>
            <a:r>
              <a:rPr lang="da-DK" sz="2400" b="1" dirty="0"/>
              <a:t>Har I kort tid?      Brug slide 5, 7, 10, 11, 15 og 18.</a:t>
            </a:r>
          </a:p>
          <a:p>
            <a:pPr marL="0" indent="0">
              <a:buNone/>
            </a:pPr>
            <a:endParaRPr lang="da-DK" sz="2200" noProof="0" dirty="0">
              <a:highlight>
                <a:srgbClr val="FFFFFF"/>
              </a:highlight>
            </a:endParaRPr>
          </a:p>
          <a:p>
            <a:pPr marL="0" indent="0">
              <a:buNone/>
            </a:pPr>
            <a:endParaRPr lang="da-DK" sz="2000" noProof="0" dirty="0">
              <a:highlight>
                <a:srgbClr val="FFFFFF"/>
              </a:highlight>
            </a:endParaRPr>
          </a:p>
          <a:p>
            <a:pPr marL="0" indent="0">
              <a:buNone/>
            </a:pPr>
            <a:endParaRPr lang="da-DK" sz="2000" noProof="0" dirty="0"/>
          </a:p>
          <a:p>
            <a:pPr marL="0" indent="0">
              <a:buNone/>
            </a:pPr>
            <a:endParaRPr lang="da-DK" sz="2000" noProof="0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C2476E8F-420F-4392-CAC1-72A0B620E1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25609" y="3583491"/>
            <a:ext cx="997677" cy="997677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A9532A98-9338-49D4-547C-5C8F7485A3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25609" y="2860871"/>
            <a:ext cx="997677" cy="997677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399A5881-5D59-156D-F5AB-760A19C22B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25611" y="2138251"/>
            <a:ext cx="997677" cy="997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575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01848-AF57-81CD-E0A1-4E40243DB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86DAE4-3662-5248-29BA-8961CD854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noProof="0" dirty="0"/>
              <a:t>FØR | </a:t>
            </a:r>
            <a:br>
              <a:rPr lang="da-DK" noProof="0" dirty="0"/>
            </a:br>
            <a:r>
              <a:rPr lang="da-DK" noProof="0" dirty="0"/>
              <a:t>Vælg og undersøg tre aktører</a:t>
            </a:r>
            <a:r>
              <a:rPr lang="da-DK" b="0" noProof="0" dirty="0"/>
              <a:t>​</a:t>
            </a:r>
            <a:endParaRPr lang="da-DK" noProof="0" dirty="0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33FC3F8-5E3F-B699-26C4-0C8766DD3C1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02888" y="1895083"/>
            <a:ext cx="10295069" cy="3980508"/>
          </a:xfrm>
        </p:spPr>
        <p:txBody>
          <a:bodyPr/>
          <a:lstStyle/>
          <a:p>
            <a:pPr marL="0" indent="0">
              <a:buNone/>
            </a:pPr>
            <a:r>
              <a:rPr lang="da-DK" b="1" noProof="0" dirty="0"/>
              <a:t>Vælg tre virksomheder, uddannelser eller organisationer og undersøg</a:t>
            </a:r>
            <a:r>
              <a:rPr lang="da-DK" noProof="0" dirty="0"/>
              <a:t>​</a:t>
            </a:r>
            <a:br>
              <a:rPr lang="da-DK" noProof="0" dirty="0"/>
            </a:br>
            <a:r>
              <a:rPr lang="da-DK" noProof="0" dirty="0"/>
              <a:t>(individuelt, i par eller i grupper)</a:t>
            </a:r>
            <a:br>
              <a:rPr lang="da-DK" noProof="0" dirty="0"/>
            </a:br>
            <a:endParaRPr lang="da-DK" noProof="0" dirty="0"/>
          </a:p>
          <a:p>
            <a:pPr marL="0" indent="0" fontAlgn="base">
              <a:buNone/>
            </a:pPr>
            <a:r>
              <a:rPr lang="da-DK" sz="2400" noProof="0" dirty="0"/>
              <a:t>• Hvad laver aktøren?​</a:t>
            </a:r>
          </a:p>
          <a:p>
            <a:pPr marL="0" indent="0" fontAlgn="base">
              <a:buNone/>
            </a:pPr>
            <a:r>
              <a:rPr lang="da-DK" sz="2400" noProof="0" dirty="0"/>
              <a:t>• Hvilke jobfunktioner eller uddannelser er knyttet til området?​</a:t>
            </a:r>
          </a:p>
          <a:p>
            <a:pPr marL="0" indent="0" fontAlgn="base">
              <a:buNone/>
            </a:pPr>
            <a:r>
              <a:rPr lang="da-DK" sz="2400" noProof="0" dirty="0"/>
              <a:t>• Hvilke opgaver tror I, medarbejderne løser?​</a:t>
            </a:r>
          </a:p>
          <a:p>
            <a:pPr marL="0" indent="0" fontAlgn="base">
              <a:buNone/>
            </a:pPr>
            <a:r>
              <a:rPr lang="da-DK" sz="2400" noProof="0" dirty="0"/>
              <a:t>• Hvilke faglige og menneskelige kompetencer kræver arbejdet?​ </a:t>
            </a:r>
          </a:p>
          <a:p>
            <a:pPr marL="0" indent="0" fontAlgn="base">
              <a:buNone/>
            </a:pPr>
            <a:br>
              <a:rPr lang="da-DK" sz="2000" noProof="0" dirty="0"/>
            </a:br>
            <a:r>
              <a:rPr lang="da-DK" sz="2000" noProof="0" dirty="0"/>
              <a:t>Brug aktørens hjemmeside og andre relevante kilder. Notér kun stikord, som hjælper jer </a:t>
            </a:r>
            <a:br>
              <a:rPr lang="da-DK" sz="2000" noProof="0" dirty="0"/>
            </a:br>
            <a:r>
              <a:rPr lang="da-DK" sz="2000" noProof="0" dirty="0"/>
              <a:t>med at forstå arbejdet og forberede gode spørgsmål.​</a:t>
            </a:r>
          </a:p>
          <a:p>
            <a:pPr marL="0" indent="0">
              <a:buNone/>
            </a:pPr>
            <a:endParaRPr lang="da-DK" noProof="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9C7C9B4-CA09-532B-B7DE-A5E8E23EED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5211" y="1690688"/>
            <a:ext cx="997677" cy="997677"/>
          </a:xfrm>
          <a:prstGeom prst="rect">
            <a:avLst/>
          </a:prstGeom>
        </p:spPr>
      </p:pic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2D8AD49A-A6FD-165E-6002-4FFD3586CDEF}"/>
              </a:ext>
            </a:extLst>
          </p:cNvPr>
          <p:cNvSpPr/>
          <p:nvPr/>
        </p:nvSpPr>
        <p:spPr>
          <a:xfrm>
            <a:off x="10252037" y="365125"/>
            <a:ext cx="1645920" cy="384048"/>
          </a:xfrm>
          <a:prstGeom prst="roundRect">
            <a:avLst/>
          </a:prstGeom>
          <a:solidFill>
            <a:srgbClr val="A5B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noProof="0" dirty="0"/>
              <a:t>KERNEOPGAVE</a:t>
            </a:r>
          </a:p>
        </p:txBody>
      </p:sp>
    </p:spTree>
    <p:extLst>
      <p:ext uri="{BB962C8B-B14F-4D97-AF65-F5344CB8AC3E}">
        <p14:creationId xmlns:p14="http://schemas.microsoft.com/office/powerpoint/2010/main" val="25506130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10EC1B-0F5B-8062-3B78-01D3583DF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262360" cy="1325563"/>
          </a:xfrm>
        </p:spPr>
        <p:txBody>
          <a:bodyPr/>
          <a:lstStyle/>
          <a:p>
            <a:r>
              <a:rPr lang="da-DK" noProof="0" dirty="0"/>
              <a:t>FØR | </a:t>
            </a:r>
            <a:br>
              <a:rPr lang="da-DK" noProof="0" dirty="0"/>
            </a:br>
            <a:r>
              <a:rPr lang="da-DK" noProof="0" dirty="0"/>
              <a:t>Hvordan ser faget ud om fem år?​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1BF1CF1-B9F4-7629-F2EA-14DF51E6D3A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02888" y="2275839"/>
            <a:ext cx="9197191" cy="3493781"/>
          </a:xfrm>
        </p:spPr>
        <p:txBody>
          <a:bodyPr/>
          <a:lstStyle/>
          <a:p>
            <a:pPr marL="0" indent="0">
              <a:buNone/>
            </a:pPr>
            <a:r>
              <a:rPr lang="da-DK" b="1" noProof="0" dirty="0"/>
              <a:t>Vælg mindst én af jeres tre aktører, og overvej, hvordan AI eller anden teknologi kan påvirke arbejdet.</a:t>
            </a:r>
            <a:br>
              <a:rPr lang="da-DK" b="1" noProof="0" dirty="0"/>
            </a:br>
            <a:endParaRPr lang="da-DK" noProof="0" dirty="0"/>
          </a:p>
          <a:p>
            <a:pPr fontAlgn="base"/>
            <a:r>
              <a:rPr lang="da-DK" sz="2400" noProof="0" dirty="0"/>
              <a:t>Hvilke opgaver kan AI eller teknologi måske overtage eller gøre lettere?</a:t>
            </a:r>
          </a:p>
          <a:p>
            <a:pPr fontAlgn="base"/>
            <a:r>
              <a:rPr lang="da-DK" sz="2400" noProof="0" dirty="0"/>
              <a:t>Hvilke opgaver kræver fortsat menneskelig faglighed, håndelag, relationer eller dømmekraft?</a:t>
            </a:r>
          </a:p>
          <a:p>
            <a:pPr fontAlgn="base"/>
            <a:r>
              <a:rPr lang="da-DK" sz="2400" noProof="0" dirty="0"/>
              <a:t>Hvad tror I derfor bliver vigtigt at kunne som medarbejder?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BF90654-D79B-814B-BB0F-CBD411AD6E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5211" y="1777000"/>
            <a:ext cx="997677" cy="997677"/>
          </a:xfrm>
          <a:prstGeom prst="rect">
            <a:avLst/>
          </a:prstGeom>
        </p:spPr>
      </p:pic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1AB83C81-3089-CE6D-8087-A2F5B4DC13D0}"/>
              </a:ext>
            </a:extLst>
          </p:cNvPr>
          <p:cNvSpPr/>
          <p:nvPr/>
        </p:nvSpPr>
        <p:spPr>
          <a:xfrm>
            <a:off x="10252037" y="365125"/>
            <a:ext cx="1645920" cy="384048"/>
          </a:xfrm>
          <a:prstGeom prst="roundRect">
            <a:avLst/>
          </a:prstGeom>
          <a:solidFill>
            <a:srgbClr val="A5B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noProof="0" dirty="0"/>
              <a:t>KERNEOPGAVE</a:t>
            </a:r>
          </a:p>
        </p:txBody>
      </p:sp>
    </p:spTree>
    <p:extLst>
      <p:ext uri="{BB962C8B-B14F-4D97-AF65-F5344CB8AC3E}">
        <p14:creationId xmlns:p14="http://schemas.microsoft.com/office/powerpoint/2010/main" val="3242304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DC781C-E1F5-FA31-963F-EC87425FAE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4DD06B-3B33-C6F0-7A99-212C83B7F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262360" cy="1325563"/>
          </a:xfrm>
        </p:spPr>
        <p:txBody>
          <a:bodyPr/>
          <a:lstStyle/>
          <a:p>
            <a:r>
              <a:rPr lang="da-DK" noProof="0" dirty="0"/>
              <a:t>FØR | </a:t>
            </a:r>
            <a:br>
              <a:rPr lang="da-DK" noProof="0" dirty="0"/>
            </a:br>
            <a:r>
              <a:rPr lang="da-DK" noProof="0" dirty="0"/>
              <a:t>Formulér jeres hypotese</a:t>
            </a:r>
            <a:r>
              <a:rPr lang="da-DK" b="0" noProof="0" dirty="0"/>
              <a:t>​</a:t>
            </a:r>
            <a:endParaRPr lang="da-DK" noProof="0" dirty="0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AE95CAA-35A2-1ACD-36AF-9EDE5742E7C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02888" y="2275839"/>
            <a:ext cx="10295069" cy="3493781"/>
          </a:xfrm>
        </p:spPr>
        <p:txBody>
          <a:bodyPr/>
          <a:lstStyle/>
          <a:p>
            <a:pPr marL="0" indent="0">
              <a:buNone/>
            </a:pPr>
            <a:r>
              <a:rPr lang="da-DK" b="1" noProof="0" dirty="0"/>
              <a:t>Afslut undersøgelsen med tre sætninger:​</a:t>
            </a:r>
            <a:br>
              <a:rPr lang="da-DK" noProof="0" dirty="0"/>
            </a:br>
            <a:endParaRPr lang="da-DK" noProof="0" dirty="0"/>
          </a:p>
          <a:p>
            <a:pPr marL="0" indent="0" fontAlgn="base">
              <a:buNone/>
            </a:pPr>
            <a:r>
              <a:rPr lang="da-DK" noProof="0" dirty="0"/>
              <a:t>• </a:t>
            </a:r>
            <a:r>
              <a:rPr lang="da-DK" sz="2400" noProof="0" dirty="0"/>
              <a:t>VI TROR, AT AI ELLER TEKNOLOGI OM FEM ÅR VIL ...​</a:t>
            </a:r>
            <a:br>
              <a:rPr lang="da-DK" sz="2400" noProof="0" dirty="0"/>
            </a:br>
            <a:r>
              <a:rPr lang="da-DK" sz="2000" noProof="0" dirty="0"/>
              <a:t>Beskriv en konkret opgave eller forandring.​</a:t>
            </a:r>
            <a:br>
              <a:rPr lang="da-DK" sz="2400" noProof="0" dirty="0"/>
            </a:br>
            <a:endParaRPr lang="da-DK" sz="2000" noProof="0" dirty="0"/>
          </a:p>
          <a:p>
            <a:pPr marL="0" indent="0" fontAlgn="base">
              <a:buNone/>
            </a:pPr>
            <a:r>
              <a:rPr lang="da-DK" sz="2400" noProof="0" dirty="0"/>
              <a:t>• VI TROR STADIG, AT MENNESKER SKAL ... FORDI ...​​</a:t>
            </a:r>
            <a:br>
              <a:rPr lang="da-DK" sz="2400" noProof="0" dirty="0"/>
            </a:br>
            <a:r>
              <a:rPr lang="da-DK" sz="2000" noProof="0" dirty="0"/>
              <a:t>Forklar, hvilken menneskelig eller faglig kunnen der er nødvendig.​</a:t>
            </a:r>
            <a:br>
              <a:rPr lang="da-DK" noProof="0" dirty="0"/>
            </a:br>
            <a:endParaRPr lang="da-DK" sz="2400" noProof="0" dirty="0"/>
          </a:p>
          <a:p>
            <a:pPr marL="0" indent="0" fontAlgn="base">
              <a:buNone/>
            </a:pPr>
            <a:r>
              <a:rPr lang="da-DK" sz="2400" noProof="0" dirty="0"/>
              <a:t>• DET VIL VI SPØRGE AKTØREN OM ...</a:t>
            </a:r>
            <a:br>
              <a:rPr lang="da-DK" sz="2400" noProof="0" dirty="0"/>
            </a:br>
            <a:r>
              <a:rPr lang="da-DK" sz="2000" noProof="0" dirty="0"/>
              <a:t>Formulér et spørgsmål, der kan udfordre eller nuancere jeres forventning.​​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B34BF7A-DA5B-E84E-4787-EAB39DE5459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5211" y="1777000"/>
            <a:ext cx="997677" cy="997677"/>
          </a:xfrm>
          <a:prstGeom prst="rect">
            <a:avLst/>
          </a:prstGeom>
        </p:spPr>
      </p:pic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ECA4931B-A1B3-57E0-6532-5C0A7904DFE3}"/>
              </a:ext>
            </a:extLst>
          </p:cNvPr>
          <p:cNvSpPr/>
          <p:nvPr/>
        </p:nvSpPr>
        <p:spPr>
          <a:xfrm>
            <a:off x="10252037" y="365125"/>
            <a:ext cx="1645920" cy="384048"/>
          </a:xfrm>
          <a:prstGeom prst="roundRect">
            <a:avLst/>
          </a:prstGeom>
          <a:solidFill>
            <a:srgbClr val="A5B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noProof="0" dirty="0"/>
              <a:t>KERNEOPGAVE</a:t>
            </a:r>
          </a:p>
        </p:txBody>
      </p:sp>
    </p:spTree>
    <p:extLst>
      <p:ext uri="{BB962C8B-B14F-4D97-AF65-F5344CB8AC3E}">
        <p14:creationId xmlns:p14="http://schemas.microsoft.com/office/powerpoint/2010/main" val="3752259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1AAC51-8488-428D-594A-B505F0C1B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noProof="0" dirty="0"/>
              <a:t>FØR | </a:t>
            </a:r>
            <a:br>
              <a:rPr lang="da-DK" noProof="0" dirty="0"/>
            </a:br>
            <a:r>
              <a:rPr lang="da-DK" noProof="0" dirty="0"/>
              <a:t>Vælg aktører strategisk</a:t>
            </a:r>
            <a:r>
              <a:rPr lang="da-DK" b="0" noProof="0" dirty="0"/>
              <a:t>​</a:t>
            </a:r>
            <a:endParaRPr lang="da-DK" noProof="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6851A7E-C2DF-7F06-431E-E29243D1D4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8563" y="1789113"/>
            <a:ext cx="997677" cy="997677"/>
          </a:xfrm>
          <a:prstGeom prst="rect">
            <a:avLst/>
          </a:prstGeom>
        </p:spPr>
      </p:pic>
      <p:sp>
        <p:nvSpPr>
          <p:cNvPr id="5" name="Pladsholder til tekst 2">
            <a:extLst>
              <a:ext uri="{FF2B5EF4-FFF2-40B4-BE49-F238E27FC236}">
                <a16:creationId xmlns:a16="http://schemas.microsoft.com/office/drawing/2014/main" id="{4C834F40-20BA-4FCA-5461-9EFFCF7088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66830" y="2341326"/>
            <a:ext cx="9087485" cy="2087562"/>
          </a:xfrm>
        </p:spPr>
        <p:txBody>
          <a:bodyPr/>
          <a:lstStyle/>
          <a:p>
            <a:pPr marL="0" indent="0">
              <a:buNone/>
            </a:pPr>
            <a:r>
              <a:rPr lang="da-DK" b="1" noProof="0" dirty="0"/>
              <a:t>Vurdér disse tre forskellige typer arbejde:​</a:t>
            </a:r>
            <a:br>
              <a:rPr lang="da-DK" b="1" noProof="0" dirty="0"/>
            </a:br>
            <a:br>
              <a:rPr lang="da-DK" noProof="0" dirty="0"/>
            </a:br>
            <a:endParaRPr lang="da-DK" noProof="0" dirty="0"/>
          </a:p>
          <a:p>
            <a:pPr marL="0" indent="0" fontAlgn="base">
              <a:buNone/>
            </a:pPr>
            <a:r>
              <a:rPr lang="da-DK" sz="2400" noProof="0" dirty="0"/>
              <a:t>• Hvor forventer I, at AI får størst betydning?​</a:t>
            </a:r>
          </a:p>
          <a:p>
            <a:pPr marL="0" indent="0" fontAlgn="base">
              <a:buNone/>
            </a:pPr>
            <a:endParaRPr lang="da-DK" sz="2400" noProof="0" dirty="0"/>
          </a:p>
          <a:p>
            <a:pPr marL="0" indent="0" fontAlgn="base">
              <a:buNone/>
            </a:pPr>
            <a:r>
              <a:rPr lang="da-DK" sz="2400" noProof="0" dirty="0"/>
              <a:t>• Får AI betydning på samme måde i de tre fag?​</a:t>
            </a:r>
          </a:p>
          <a:p>
            <a:pPr marL="0" indent="0" fontAlgn="base">
              <a:buNone/>
            </a:pPr>
            <a:endParaRPr lang="da-DK" sz="2400" noProof="0" dirty="0"/>
          </a:p>
          <a:p>
            <a:pPr marL="0" indent="0" fontAlgn="base">
              <a:buNone/>
            </a:pPr>
            <a:r>
              <a:rPr lang="da-DK" sz="2400" noProof="0" dirty="0"/>
              <a:t>• Hvilke menneskelige kompetencer bliver vigtige på tværs?​</a:t>
            </a:r>
            <a:endParaRPr lang="da-DK" sz="2000" noProof="0" dirty="0"/>
          </a:p>
        </p:txBody>
      </p:sp>
      <p:sp>
        <p:nvSpPr>
          <p:cNvPr id="8" name="Rounded Rectangle 3">
            <a:extLst>
              <a:ext uri="{FF2B5EF4-FFF2-40B4-BE49-F238E27FC236}">
                <a16:creationId xmlns:a16="http://schemas.microsoft.com/office/drawing/2014/main" id="{CE3F0C3A-3171-6534-1D02-D1ECE07200C6}"/>
              </a:ext>
            </a:extLst>
          </p:cNvPr>
          <p:cNvSpPr/>
          <p:nvPr/>
        </p:nvSpPr>
        <p:spPr>
          <a:xfrm>
            <a:off x="10252037" y="365125"/>
            <a:ext cx="1645920" cy="384048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1600" noProof="0" dirty="0"/>
              <a:t>EKSTRAOPGAVE</a:t>
            </a:r>
          </a:p>
        </p:txBody>
      </p:sp>
      <p:sp>
        <p:nvSpPr>
          <p:cNvPr id="9" name="Rounded Rectangle 6">
            <a:extLst>
              <a:ext uri="{FF2B5EF4-FFF2-40B4-BE49-F238E27FC236}">
                <a16:creationId xmlns:a16="http://schemas.microsoft.com/office/drawing/2014/main" id="{61CCE2D9-7D9F-6877-24C8-B54E997119C8}"/>
              </a:ext>
            </a:extLst>
          </p:cNvPr>
          <p:cNvSpPr/>
          <p:nvPr/>
        </p:nvSpPr>
        <p:spPr>
          <a:xfrm>
            <a:off x="7904480" y="1157433"/>
            <a:ext cx="3789680" cy="1183893"/>
          </a:xfrm>
          <a:prstGeom prst="roundRect">
            <a:avLst/>
          </a:prstGeom>
          <a:solidFill>
            <a:srgbClr val="E2F3EC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a-DK" sz="2400" noProof="0" dirty="0"/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CD3CBCFF-E2D0-D8FE-F234-EBACA1803B7C}"/>
              </a:ext>
            </a:extLst>
          </p:cNvPr>
          <p:cNvSpPr txBox="1"/>
          <p:nvPr/>
        </p:nvSpPr>
        <p:spPr>
          <a:xfrm>
            <a:off x="8069071" y="1350662"/>
            <a:ext cx="2467090" cy="42473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a-DK" b="1" noProof="0" dirty="0">
                <a:solidFill>
                  <a:srgbClr val="003E32"/>
                </a:solidFill>
              </a:rPr>
              <a:t>SKABE OG REPARERE</a:t>
            </a:r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93C5CA41-4F28-6F4C-BC2B-080B51C2A920}"/>
              </a:ext>
            </a:extLst>
          </p:cNvPr>
          <p:cNvSpPr txBox="1"/>
          <p:nvPr/>
        </p:nvSpPr>
        <p:spPr>
          <a:xfrm>
            <a:off x="8069071" y="1699007"/>
            <a:ext cx="3394235" cy="640175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a-DK" sz="1600" b="0" noProof="0" dirty="0">
                <a:solidFill>
                  <a:srgbClr val="191919"/>
                </a:solidFill>
              </a:rPr>
              <a:t>Et arbejde, hvor man fremstiller, bygger, dyrker eller reparerer noget.</a:t>
            </a:r>
          </a:p>
        </p:txBody>
      </p:sp>
      <p:sp>
        <p:nvSpPr>
          <p:cNvPr id="16" name="Rounded Rectangle 6">
            <a:extLst>
              <a:ext uri="{FF2B5EF4-FFF2-40B4-BE49-F238E27FC236}">
                <a16:creationId xmlns:a16="http://schemas.microsoft.com/office/drawing/2014/main" id="{51EF416A-572A-DC90-FE1E-34EE985090D8}"/>
              </a:ext>
            </a:extLst>
          </p:cNvPr>
          <p:cNvSpPr/>
          <p:nvPr/>
        </p:nvSpPr>
        <p:spPr>
          <a:xfrm>
            <a:off x="7904480" y="3890657"/>
            <a:ext cx="3789680" cy="1183893"/>
          </a:xfrm>
          <a:prstGeom prst="roundRect">
            <a:avLst/>
          </a:prstGeom>
          <a:solidFill>
            <a:srgbClr val="E2F3EC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a-DK" sz="2400" noProof="0" dirty="0"/>
          </a:p>
        </p:txBody>
      </p:sp>
      <p:sp>
        <p:nvSpPr>
          <p:cNvPr id="18" name="Rounded Rectangle 6">
            <a:extLst>
              <a:ext uri="{FF2B5EF4-FFF2-40B4-BE49-F238E27FC236}">
                <a16:creationId xmlns:a16="http://schemas.microsoft.com/office/drawing/2014/main" id="{53D42751-2B3B-55EC-79F8-D3945BCA3669}"/>
              </a:ext>
            </a:extLst>
          </p:cNvPr>
          <p:cNvSpPr/>
          <p:nvPr/>
        </p:nvSpPr>
        <p:spPr>
          <a:xfrm>
            <a:off x="7904480" y="2524045"/>
            <a:ext cx="3789680" cy="1183893"/>
          </a:xfrm>
          <a:prstGeom prst="roundRect">
            <a:avLst/>
          </a:prstGeom>
          <a:solidFill>
            <a:srgbClr val="E2F3EC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a-DK" sz="2400" noProof="0" dirty="0"/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FE6BCB8B-E244-A4D1-3D24-CDD257AA0A4E}"/>
              </a:ext>
            </a:extLst>
          </p:cNvPr>
          <p:cNvSpPr txBox="1"/>
          <p:nvPr/>
        </p:nvSpPr>
        <p:spPr>
          <a:xfrm>
            <a:off x="8069071" y="2651809"/>
            <a:ext cx="2475947" cy="42473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a-DK" b="1" noProof="0" dirty="0">
                <a:solidFill>
                  <a:srgbClr val="003E32"/>
                </a:solidFill>
              </a:rPr>
              <a:t>HJÆLPE OG RÅDGIVE</a:t>
            </a:r>
          </a:p>
        </p:txBody>
      </p:sp>
      <p:sp>
        <p:nvSpPr>
          <p:cNvPr id="22" name="TextBox 11">
            <a:extLst>
              <a:ext uri="{FF2B5EF4-FFF2-40B4-BE49-F238E27FC236}">
                <a16:creationId xmlns:a16="http://schemas.microsoft.com/office/drawing/2014/main" id="{78A769AE-98CE-FF0D-C5CA-D86BDBA6D1A5}"/>
              </a:ext>
            </a:extLst>
          </p:cNvPr>
          <p:cNvSpPr txBox="1"/>
          <p:nvPr/>
        </p:nvSpPr>
        <p:spPr>
          <a:xfrm>
            <a:off x="8069071" y="2997344"/>
            <a:ext cx="3591958" cy="640175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a-DK" sz="1600" b="0" noProof="0" dirty="0">
                <a:solidFill>
                  <a:srgbClr val="191919"/>
                </a:solidFill>
              </a:rPr>
              <a:t>Et arbejde, hvor man hjælper, underviser, rådgiver eller passer på mennesker.</a:t>
            </a:r>
          </a:p>
        </p:txBody>
      </p:sp>
      <p:sp>
        <p:nvSpPr>
          <p:cNvPr id="24" name="TextBox 13">
            <a:extLst>
              <a:ext uri="{FF2B5EF4-FFF2-40B4-BE49-F238E27FC236}">
                <a16:creationId xmlns:a16="http://schemas.microsoft.com/office/drawing/2014/main" id="{5CE78E39-8369-2FCC-A917-0160F7BD1E0D}"/>
              </a:ext>
            </a:extLst>
          </p:cNvPr>
          <p:cNvSpPr txBox="1"/>
          <p:nvPr/>
        </p:nvSpPr>
        <p:spPr>
          <a:xfrm>
            <a:off x="8069072" y="4053473"/>
            <a:ext cx="3549315" cy="42473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a-DK" b="1" noProof="0" dirty="0">
                <a:solidFill>
                  <a:srgbClr val="003E32"/>
                </a:solidFill>
              </a:rPr>
              <a:t>INFORMATION OG TEKNOLOGI</a:t>
            </a:r>
          </a:p>
        </p:txBody>
      </p:sp>
      <p:sp>
        <p:nvSpPr>
          <p:cNvPr id="25" name="TextBox 14">
            <a:extLst>
              <a:ext uri="{FF2B5EF4-FFF2-40B4-BE49-F238E27FC236}">
                <a16:creationId xmlns:a16="http://schemas.microsoft.com/office/drawing/2014/main" id="{63AFB866-8C4B-D662-2CD4-EF402567F11F}"/>
              </a:ext>
            </a:extLst>
          </p:cNvPr>
          <p:cNvSpPr txBox="1"/>
          <p:nvPr/>
        </p:nvSpPr>
        <p:spPr>
          <a:xfrm>
            <a:off x="8069071" y="4399832"/>
            <a:ext cx="3394235" cy="640175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a-DK" sz="1600" b="0" noProof="0" dirty="0">
                <a:solidFill>
                  <a:srgbClr val="191919"/>
                </a:solidFill>
              </a:rPr>
              <a:t>Et arbejde med data, kommunikation, design, administration eller teknologi.</a:t>
            </a:r>
          </a:p>
        </p:txBody>
      </p:sp>
    </p:spTree>
    <p:extLst>
      <p:ext uri="{BB962C8B-B14F-4D97-AF65-F5344CB8AC3E}">
        <p14:creationId xmlns:p14="http://schemas.microsoft.com/office/powerpoint/2010/main" val="41871357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558F17-1BBC-F368-9277-F225F6E59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noProof="0" dirty="0"/>
              <a:t>FØR | </a:t>
            </a:r>
            <a:br>
              <a:rPr lang="da-DK" noProof="0" dirty="0"/>
            </a:br>
            <a:r>
              <a:rPr lang="da-DK" noProof="0" dirty="0"/>
              <a:t>Spørg kritisk til AI</a:t>
            </a:r>
            <a:r>
              <a:rPr lang="da-DK" b="0" noProof="0" dirty="0"/>
              <a:t>​</a:t>
            </a:r>
            <a:endParaRPr lang="da-DK" noProof="0" dirty="0"/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63D694FF-0B5B-80C5-E755-F9E803A31EC2}"/>
              </a:ext>
            </a:extLst>
          </p:cNvPr>
          <p:cNvSpPr/>
          <p:nvPr/>
        </p:nvSpPr>
        <p:spPr>
          <a:xfrm>
            <a:off x="10252037" y="365125"/>
            <a:ext cx="1645920" cy="384048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1600" noProof="0" dirty="0"/>
              <a:t>FORDYBELSE</a:t>
            </a:r>
          </a:p>
        </p:txBody>
      </p:sp>
      <p:sp>
        <p:nvSpPr>
          <p:cNvPr id="7" name="Pladsholder til tekst 2">
            <a:extLst>
              <a:ext uri="{FF2B5EF4-FFF2-40B4-BE49-F238E27FC236}">
                <a16:creationId xmlns:a16="http://schemas.microsoft.com/office/drawing/2014/main" id="{09341E8F-EC36-4113-7456-CC1FC888B90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02740" y="2320923"/>
            <a:ext cx="9674860" cy="3979862"/>
          </a:xfrm>
        </p:spPr>
        <p:txBody>
          <a:bodyPr/>
          <a:lstStyle/>
          <a:p>
            <a:pPr marL="0" indent="0">
              <a:buNone/>
            </a:pPr>
            <a:r>
              <a:rPr lang="da-DK" b="1" noProof="0" dirty="0"/>
              <a:t>Vælg to eller tre spørgsmål og brug dem i jeres forberedelse:</a:t>
            </a:r>
            <a:br>
              <a:rPr lang="da-DK" b="1" noProof="0" dirty="0"/>
            </a:br>
            <a:br>
              <a:rPr lang="da-DK" noProof="0" dirty="0"/>
            </a:br>
            <a:endParaRPr lang="da-DK" noProof="0" dirty="0"/>
          </a:p>
          <a:p>
            <a:pPr fontAlgn="base"/>
            <a:r>
              <a:rPr lang="da-DK" sz="2400" noProof="0" dirty="0"/>
              <a:t>Hvem har ansvaret, hvis AI giver et forkert forslag?​</a:t>
            </a:r>
          </a:p>
          <a:p>
            <a:pPr fontAlgn="base"/>
            <a:r>
              <a:rPr lang="da-DK" sz="2400" noProof="0" dirty="0"/>
              <a:t>Hvordan afgør man, om et resultat er godt nok?​</a:t>
            </a:r>
          </a:p>
          <a:p>
            <a:pPr fontAlgn="base"/>
            <a:r>
              <a:rPr lang="da-DK" sz="2400" noProof="0" dirty="0"/>
              <a:t>Er der opgaver, hvor AI ikke bør bruges?​</a:t>
            </a:r>
          </a:p>
          <a:p>
            <a:pPr fontAlgn="base"/>
            <a:r>
              <a:rPr lang="da-DK" sz="2400" noProof="0" dirty="0"/>
              <a:t>Kan brugen af AI skabe nye problemer eller dilemmaer?​</a:t>
            </a:r>
          </a:p>
          <a:p>
            <a:pPr fontAlgn="base"/>
            <a:r>
              <a:rPr lang="da-DK" sz="2400" noProof="0" dirty="0"/>
              <a:t>Hvilken viden skal medarbejderen selv have for at kontrollere teknologien?</a:t>
            </a:r>
            <a:r>
              <a:rPr lang="da-DK" sz="2000" b="1" noProof="0" dirty="0"/>
              <a:t>​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48E8132E-D465-0294-2303-A8D2DE79EE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5063" y="2055765"/>
            <a:ext cx="997677" cy="997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3480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405984-7ED2-DDB2-2548-56AEDED18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582792-D7FA-785B-7C46-11B3FF53E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262360" cy="1325563"/>
          </a:xfrm>
        </p:spPr>
        <p:txBody>
          <a:bodyPr/>
          <a:lstStyle/>
          <a:p>
            <a:r>
              <a:rPr lang="da-DK" noProof="0" dirty="0"/>
              <a:t>UNDER | </a:t>
            </a:r>
            <a:br>
              <a:rPr lang="da-DK" noProof="0" dirty="0"/>
            </a:br>
            <a:r>
              <a:rPr lang="da-DK" noProof="0" dirty="0"/>
              <a:t>Undersøg jeres tre aktører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30801BF-6D43-1AA8-FCD1-CF028836BE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02888" y="2275839"/>
            <a:ext cx="10589112" cy="4043681"/>
          </a:xfrm>
        </p:spPr>
        <p:txBody>
          <a:bodyPr/>
          <a:lstStyle/>
          <a:p>
            <a:pPr marL="0" indent="0">
              <a:buNone/>
            </a:pPr>
            <a:r>
              <a:rPr lang="da-DK" b="1" noProof="0" dirty="0"/>
              <a:t>Indled kort: </a:t>
            </a:r>
            <a:br>
              <a:rPr lang="da-DK" b="1" noProof="0" dirty="0"/>
            </a:br>
            <a:r>
              <a:rPr lang="da-DK" b="1" noProof="0" dirty="0"/>
              <a:t>“Vi har undersøgt jeres område og tror, at AI eller anden teknologi om fem år vil </a:t>
            </a:r>
            <a:r>
              <a:rPr lang="da-DK" sz="2000" b="1" noProof="0" dirty="0"/>
              <a:t>...(indsæt hypotese)”</a:t>
            </a:r>
            <a:r>
              <a:rPr lang="da-DK" noProof="0" dirty="0"/>
              <a:t>​</a:t>
            </a:r>
            <a:br>
              <a:rPr lang="da-DK" noProof="0" dirty="0"/>
            </a:br>
            <a:r>
              <a:rPr lang="da-DK" sz="2400" noProof="0" dirty="0"/>
              <a:t>Stil herefter aktøren mindst tre af disse spørgsmål:</a:t>
            </a:r>
            <a:br>
              <a:rPr lang="da-DK" noProof="0" dirty="0"/>
            </a:br>
            <a:br>
              <a:rPr lang="da-DK" noProof="0" dirty="0"/>
            </a:br>
            <a:r>
              <a:rPr lang="da-DK" sz="2000" noProof="0" dirty="0"/>
              <a:t>1. Hvordan ser jeres fag og arbejdsopgaver ud om fem år?​​</a:t>
            </a:r>
          </a:p>
          <a:p>
            <a:pPr marL="0" indent="0">
              <a:buNone/>
            </a:pPr>
            <a:r>
              <a:rPr lang="da-DK" sz="2000" noProof="0" dirty="0"/>
              <a:t>2. Hvilke opgaver kan AI eller teknologi overtage?​</a:t>
            </a:r>
          </a:p>
          <a:p>
            <a:pPr marL="0" indent="0">
              <a:buNone/>
            </a:pPr>
            <a:r>
              <a:rPr lang="da-DK" sz="2000" noProof="0" dirty="0"/>
              <a:t>3. Hvilke opgaver kan AI gøre lettere uden at overtage dem helt?​</a:t>
            </a:r>
          </a:p>
          <a:p>
            <a:pPr marL="0" indent="0">
              <a:buNone/>
            </a:pPr>
            <a:r>
              <a:rPr lang="da-DK" sz="2000" noProof="0" dirty="0"/>
              <a:t>4. Hvilke opgaver skal fortsat ligge i menneskehænder?​</a:t>
            </a:r>
          </a:p>
          <a:p>
            <a:pPr marL="0" indent="0">
              <a:buNone/>
            </a:pPr>
            <a:r>
              <a:rPr lang="da-DK" sz="2000" noProof="0" dirty="0"/>
              <a:t>5. Hvilke menneskelige kompetencer bliver særligt vigtige?​</a:t>
            </a:r>
          </a:p>
          <a:p>
            <a:pPr marL="0" indent="0">
              <a:buNone/>
            </a:pPr>
            <a:r>
              <a:rPr lang="da-DK" sz="2000" noProof="0" dirty="0"/>
              <a:t>6. Er der noget ved fremtidens arbejde, som elever ofte misforstår?​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0792996-FECE-DE03-699F-6751F457EEC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5211" y="1777000"/>
            <a:ext cx="997677" cy="997677"/>
          </a:xfrm>
          <a:prstGeom prst="rect">
            <a:avLst/>
          </a:prstGeom>
        </p:spPr>
      </p:pic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63BE4A4C-F5C5-A73C-F95B-4C07C5E2DDE9}"/>
              </a:ext>
            </a:extLst>
          </p:cNvPr>
          <p:cNvSpPr/>
          <p:nvPr/>
        </p:nvSpPr>
        <p:spPr>
          <a:xfrm>
            <a:off x="10252037" y="365125"/>
            <a:ext cx="1645920" cy="384048"/>
          </a:xfrm>
          <a:prstGeom prst="roundRect">
            <a:avLst/>
          </a:prstGeom>
          <a:solidFill>
            <a:srgbClr val="A5B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noProof="0" dirty="0"/>
              <a:t>KERNEOPGAVE</a:t>
            </a:r>
          </a:p>
        </p:txBody>
      </p:sp>
    </p:spTree>
    <p:extLst>
      <p:ext uri="{BB962C8B-B14F-4D97-AF65-F5344CB8AC3E}">
        <p14:creationId xmlns:p14="http://schemas.microsoft.com/office/powerpoint/2010/main" val="37870203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F8556D-01E6-355F-1BE4-4503836FF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1DD9FC-1DE6-5EF6-A06F-A764900F8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262360" cy="1325563"/>
          </a:xfrm>
        </p:spPr>
        <p:txBody>
          <a:bodyPr/>
          <a:lstStyle/>
          <a:p>
            <a:r>
              <a:rPr lang="da-DK" noProof="0" dirty="0"/>
              <a:t>UNDER | </a:t>
            </a:r>
            <a:br>
              <a:rPr lang="da-DK" noProof="0" dirty="0"/>
            </a:br>
            <a:r>
              <a:rPr lang="da-DK" noProof="0" dirty="0"/>
              <a:t>Sammenlign med jeres forventning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D3AE935-D572-4498-382A-A4506BEBD3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02888" y="2275839"/>
            <a:ext cx="10589112" cy="4043681"/>
          </a:xfrm>
        </p:spPr>
        <p:txBody>
          <a:bodyPr/>
          <a:lstStyle/>
          <a:p>
            <a:pPr marL="0" indent="0">
              <a:buNone/>
            </a:pPr>
            <a:r>
              <a:rPr lang="da-DK" b="1" noProof="0" dirty="0"/>
              <a:t>Notér stikord. I skal bruge dem, når I arbejder videre efter messen.</a:t>
            </a:r>
            <a:r>
              <a:rPr lang="da-DK" noProof="0" dirty="0"/>
              <a:t>​</a:t>
            </a:r>
            <a:br>
              <a:rPr lang="da-DK" noProof="0" dirty="0"/>
            </a:br>
            <a:br>
              <a:rPr lang="da-DK" noProof="0" dirty="0"/>
            </a:br>
            <a:endParaRPr lang="da-DK" sz="2000" noProof="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42475A1-B42C-EDE9-43FE-8C5D8DF337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5211" y="1777000"/>
            <a:ext cx="997677" cy="997677"/>
          </a:xfrm>
          <a:prstGeom prst="rect">
            <a:avLst/>
          </a:prstGeom>
        </p:spPr>
      </p:pic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E8A293DE-3FD2-E4F8-6DC2-7368DE8DA5CE}"/>
              </a:ext>
            </a:extLst>
          </p:cNvPr>
          <p:cNvSpPr/>
          <p:nvPr/>
        </p:nvSpPr>
        <p:spPr>
          <a:xfrm>
            <a:off x="10252037" y="365125"/>
            <a:ext cx="1645920" cy="384048"/>
          </a:xfrm>
          <a:prstGeom prst="roundRect">
            <a:avLst/>
          </a:prstGeom>
          <a:solidFill>
            <a:srgbClr val="A5B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noProof="0" dirty="0"/>
              <a:t>KERNEOPGAVE</a:t>
            </a:r>
          </a:p>
        </p:txBody>
      </p:sp>
      <p:sp>
        <p:nvSpPr>
          <p:cNvPr id="4" name="Rounded Rectangle 5">
            <a:extLst>
              <a:ext uri="{FF2B5EF4-FFF2-40B4-BE49-F238E27FC236}">
                <a16:creationId xmlns:a16="http://schemas.microsoft.com/office/drawing/2014/main" id="{1CF57821-EC72-087A-F2D7-5A4487AC0EDF}"/>
              </a:ext>
            </a:extLst>
          </p:cNvPr>
          <p:cNvSpPr/>
          <p:nvPr/>
        </p:nvSpPr>
        <p:spPr>
          <a:xfrm>
            <a:off x="899308" y="3104128"/>
            <a:ext cx="4800600" cy="1691640"/>
          </a:xfrm>
          <a:prstGeom prst="roundRect">
            <a:avLst/>
          </a:prstGeom>
          <a:solidFill>
            <a:srgbClr val="E2F3EC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a-DK" sz="3200" noProof="0" dirty="0"/>
          </a:p>
        </p:txBody>
      </p:sp>
      <p:sp>
        <p:nvSpPr>
          <p:cNvPr id="8" name="Rounded Rectangle 5">
            <a:extLst>
              <a:ext uri="{FF2B5EF4-FFF2-40B4-BE49-F238E27FC236}">
                <a16:creationId xmlns:a16="http://schemas.microsoft.com/office/drawing/2014/main" id="{334A74F4-D179-D18A-AFE7-645374E01095}"/>
              </a:ext>
            </a:extLst>
          </p:cNvPr>
          <p:cNvSpPr/>
          <p:nvPr/>
        </p:nvSpPr>
        <p:spPr>
          <a:xfrm>
            <a:off x="5880248" y="5045187"/>
            <a:ext cx="4800600" cy="1691640"/>
          </a:xfrm>
          <a:prstGeom prst="roundRect">
            <a:avLst/>
          </a:prstGeom>
          <a:solidFill>
            <a:srgbClr val="E2F3EC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a-DK" noProof="0" dirty="0"/>
          </a:p>
        </p:txBody>
      </p:sp>
      <p:sp>
        <p:nvSpPr>
          <p:cNvPr id="10" name="Rounded Rectangle 5">
            <a:extLst>
              <a:ext uri="{FF2B5EF4-FFF2-40B4-BE49-F238E27FC236}">
                <a16:creationId xmlns:a16="http://schemas.microsoft.com/office/drawing/2014/main" id="{03D193E9-1EE4-F947-D169-4836D2A0122F}"/>
              </a:ext>
            </a:extLst>
          </p:cNvPr>
          <p:cNvSpPr/>
          <p:nvPr/>
        </p:nvSpPr>
        <p:spPr>
          <a:xfrm>
            <a:off x="899308" y="5045187"/>
            <a:ext cx="4800600" cy="1691640"/>
          </a:xfrm>
          <a:prstGeom prst="roundRect">
            <a:avLst/>
          </a:prstGeom>
          <a:solidFill>
            <a:srgbClr val="E2F3EC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a-DK" noProof="0" dirty="0"/>
          </a:p>
        </p:txBody>
      </p:sp>
      <p:sp>
        <p:nvSpPr>
          <p:cNvPr id="12" name="Rounded Rectangle 5">
            <a:extLst>
              <a:ext uri="{FF2B5EF4-FFF2-40B4-BE49-F238E27FC236}">
                <a16:creationId xmlns:a16="http://schemas.microsoft.com/office/drawing/2014/main" id="{DC540054-8FCE-3B1B-07A9-B9E4CA26A1FA}"/>
              </a:ext>
            </a:extLst>
          </p:cNvPr>
          <p:cNvSpPr/>
          <p:nvPr/>
        </p:nvSpPr>
        <p:spPr>
          <a:xfrm>
            <a:off x="5880248" y="3104128"/>
            <a:ext cx="4800600" cy="1691640"/>
          </a:xfrm>
          <a:prstGeom prst="roundRect">
            <a:avLst/>
          </a:prstGeom>
          <a:solidFill>
            <a:srgbClr val="E2F3EC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a-DK" noProof="0" dirty="0"/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6CF4B865-76E0-0AE8-94DA-084733A9889D}"/>
              </a:ext>
            </a:extLst>
          </p:cNvPr>
          <p:cNvSpPr txBox="1"/>
          <p:nvPr/>
        </p:nvSpPr>
        <p:spPr>
          <a:xfrm>
            <a:off x="1104049" y="3273516"/>
            <a:ext cx="3212033" cy="517065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a-DK" sz="2400" b="1" noProof="0" dirty="0">
                <a:solidFill>
                  <a:srgbClr val="003E32"/>
                </a:solidFill>
              </a:rPr>
              <a:t>DET HAVDE VI FORUDSET</a:t>
            </a: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7ECBDE7E-C42B-E51B-318E-279D180ECB8C}"/>
              </a:ext>
            </a:extLst>
          </p:cNvPr>
          <p:cNvSpPr txBox="1"/>
          <p:nvPr/>
        </p:nvSpPr>
        <p:spPr>
          <a:xfrm>
            <a:off x="1104049" y="3722193"/>
            <a:ext cx="3661515" cy="455509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a-DK" sz="2000" b="0" noProof="0" dirty="0">
                <a:solidFill>
                  <a:srgbClr val="191919"/>
                </a:solidFill>
              </a:rPr>
              <a:t>Hvad stemte med jeres hypotese?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BFE611E1-DF04-E687-5992-B0BC1BE177D2}"/>
              </a:ext>
            </a:extLst>
          </p:cNvPr>
          <p:cNvSpPr txBox="1"/>
          <p:nvPr/>
        </p:nvSpPr>
        <p:spPr>
          <a:xfrm>
            <a:off x="6096000" y="3273516"/>
            <a:ext cx="2835456" cy="517065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a-DK" sz="2400" b="1" noProof="0" dirty="0">
                <a:solidFill>
                  <a:srgbClr val="003E32"/>
                </a:solidFill>
              </a:rPr>
              <a:t>DET VAR ANDERLEDES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FB3B3BE4-7E11-AC0F-3A1A-AA5CDAD030D3}"/>
              </a:ext>
            </a:extLst>
          </p:cNvPr>
          <p:cNvSpPr txBox="1"/>
          <p:nvPr/>
        </p:nvSpPr>
        <p:spPr>
          <a:xfrm>
            <a:off x="6092249" y="3719120"/>
            <a:ext cx="4232184" cy="455509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a-DK" sz="2000" b="0" noProof="0" dirty="0">
                <a:solidFill>
                  <a:srgbClr val="191919"/>
                </a:solidFill>
              </a:rPr>
              <a:t>Hvad viste sig at være mere komplekst?</a:t>
            </a:r>
          </a:p>
        </p:txBody>
      </p:sp>
      <p:sp>
        <p:nvSpPr>
          <p:cNvPr id="17" name="TextBox 12">
            <a:extLst>
              <a:ext uri="{FF2B5EF4-FFF2-40B4-BE49-F238E27FC236}">
                <a16:creationId xmlns:a16="http://schemas.microsoft.com/office/drawing/2014/main" id="{BD9165F3-9FC3-93AC-A779-F5C24D0DBAFD}"/>
              </a:ext>
            </a:extLst>
          </p:cNvPr>
          <p:cNvSpPr txBox="1"/>
          <p:nvPr/>
        </p:nvSpPr>
        <p:spPr>
          <a:xfrm>
            <a:off x="1104049" y="5294607"/>
            <a:ext cx="2860207" cy="517065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a-DK" sz="2400" b="1" noProof="0" dirty="0">
                <a:solidFill>
                  <a:srgbClr val="003E32"/>
                </a:solidFill>
              </a:rPr>
              <a:t>DET OVERRASKEDE OS</a:t>
            </a:r>
          </a:p>
        </p:txBody>
      </p:sp>
      <p:sp>
        <p:nvSpPr>
          <p:cNvPr id="18" name="TextBox 13">
            <a:extLst>
              <a:ext uri="{FF2B5EF4-FFF2-40B4-BE49-F238E27FC236}">
                <a16:creationId xmlns:a16="http://schemas.microsoft.com/office/drawing/2014/main" id="{319FCD27-E302-64B7-AB74-601E4A117DF6}"/>
              </a:ext>
            </a:extLst>
          </p:cNvPr>
          <p:cNvSpPr txBox="1"/>
          <p:nvPr/>
        </p:nvSpPr>
        <p:spPr>
          <a:xfrm>
            <a:off x="1104049" y="5725622"/>
            <a:ext cx="3685561" cy="76328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a-DK" sz="2000" b="0" noProof="0" dirty="0">
                <a:solidFill>
                  <a:srgbClr val="191919"/>
                </a:solidFill>
              </a:rPr>
              <a:t>Hvilket svar eller eksempel havde I ikke forventet?</a:t>
            </a:r>
          </a:p>
        </p:txBody>
      </p:sp>
      <p:sp>
        <p:nvSpPr>
          <p:cNvPr id="19" name="TextBox 15">
            <a:extLst>
              <a:ext uri="{FF2B5EF4-FFF2-40B4-BE49-F238E27FC236}">
                <a16:creationId xmlns:a16="http://schemas.microsoft.com/office/drawing/2014/main" id="{FB3D44A1-66C6-A76E-0C42-0CE736CD58A3}"/>
              </a:ext>
            </a:extLst>
          </p:cNvPr>
          <p:cNvSpPr txBox="1"/>
          <p:nvPr/>
        </p:nvSpPr>
        <p:spPr>
          <a:xfrm>
            <a:off x="6092249" y="5240009"/>
            <a:ext cx="3308855" cy="517065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a-DK" sz="2400" b="1" noProof="0" dirty="0">
                <a:solidFill>
                  <a:srgbClr val="003E32"/>
                </a:solidFill>
              </a:rPr>
              <a:t>DET VIL VI VIDE MERE OM</a:t>
            </a:r>
          </a:p>
        </p:txBody>
      </p:sp>
      <p:sp>
        <p:nvSpPr>
          <p:cNvPr id="20" name="TextBox 16">
            <a:extLst>
              <a:ext uri="{FF2B5EF4-FFF2-40B4-BE49-F238E27FC236}">
                <a16:creationId xmlns:a16="http://schemas.microsoft.com/office/drawing/2014/main" id="{243151A1-2FB5-6753-6505-20DA7C82ACAE}"/>
              </a:ext>
            </a:extLst>
          </p:cNvPr>
          <p:cNvSpPr txBox="1"/>
          <p:nvPr/>
        </p:nvSpPr>
        <p:spPr>
          <a:xfrm>
            <a:off x="6117696" y="5624057"/>
            <a:ext cx="4134341" cy="76328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a-DK" sz="2000" b="0" noProof="0" dirty="0">
                <a:solidFill>
                  <a:srgbClr val="191919"/>
                </a:solidFill>
              </a:rPr>
              <a:t>Hvilket nyt spørgsmål opstod under samtalen?</a:t>
            </a:r>
          </a:p>
        </p:txBody>
      </p:sp>
    </p:spTree>
    <p:extLst>
      <p:ext uri="{BB962C8B-B14F-4D97-AF65-F5344CB8AC3E}">
        <p14:creationId xmlns:p14="http://schemas.microsoft.com/office/powerpoint/2010/main" val="39889706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0A9B91-B470-369A-07CF-8B663B93EE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4F2FB2-6DB5-15A1-C163-1A341CA53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noProof="0" dirty="0"/>
              <a:t>UNDER | </a:t>
            </a:r>
            <a:br>
              <a:rPr lang="da-DK" noProof="0" dirty="0"/>
            </a:br>
            <a:r>
              <a:rPr lang="da-DK" noProof="0" dirty="0"/>
              <a:t>Besøg en aktør, I ikke havde planlagt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0347345-86DB-641F-6EF2-394A38A3DB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8563" y="1789113"/>
            <a:ext cx="997677" cy="997677"/>
          </a:xfrm>
          <a:prstGeom prst="rect">
            <a:avLst/>
          </a:prstGeom>
        </p:spPr>
      </p:pic>
      <p:sp>
        <p:nvSpPr>
          <p:cNvPr id="5" name="Pladsholder til tekst 2">
            <a:extLst>
              <a:ext uri="{FF2B5EF4-FFF2-40B4-BE49-F238E27FC236}">
                <a16:creationId xmlns:a16="http://schemas.microsoft.com/office/drawing/2014/main" id="{54FA297D-B53A-838D-8E18-467EF26C4A4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66830" y="2341326"/>
            <a:ext cx="9087485" cy="2087562"/>
          </a:xfrm>
        </p:spPr>
        <p:txBody>
          <a:bodyPr/>
          <a:lstStyle/>
          <a:p>
            <a:pPr marL="0" indent="0">
              <a:buNone/>
            </a:pPr>
            <a:r>
              <a:rPr lang="en-US" b="1" dirty="0" err="1"/>
              <a:t>Gå</a:t>
            </a:r>
            <a:r>
              <a:rPr lang="en-US" b="1" dirty="0"/>
              <a:t> på </a:t>
            </a:r>
            <a:r>
              <a:rPr lang="en-US" b="1" dirty="0" err="1"/>
              <a:t>opdagelse</a:t>
            </a:r>
            <a:r>
              <a:rPr lang="en-US" b="1" dirty="0"/>
              <a:t> og </a:t>
            </a:r>
            <a:r>
              <a:rPr lang="en-US" b="1" dirty="0" err="1"/>
              <a:t>vælg</a:t>
            </a:r>
            <a:r>
              <a:rPr lang="en-US" b="1" dirty="0"/>
              <a:t> en stand, I ikke </a:t>
            </a:r>
            <a:r>
              <a:rPr lang="en-US" b="1" dirty="0" err="1"/>
              <a:t>kender</a:t>
            </a:r>
            <a:r>
              <a:rPr lang="en-US" b="1" dirty="0"/>
              <a:t> i </a:t>
            </a:r>
            <a:r>
              <a:rPr lang="en-US" b="1" dirty="0" err="1"/>
              <a:t>forvejen</a:t>
            </a:r>
            <a:r>
              <a:rPr lang="en-US" b="1" dirty="0"/>
              <a:t>.</a:t>
            </a:r>
            <a:r>
              <a:rPr lang="da-DK" dirty="0"/>
              <a:t>​</a:t>
            </a:r>
            <a:br>
              <a:rPr lang="da-DK" b="1" noProof="0" dirty="0"/>
            </a:br>
            <a:br>
              <a:rPr lang="da-DK" noProof="0" dirty="0"/>
            </a:br>
            <a:endParaRPr lang="da-DK" noProof="0" dirty="0"/>
          </a:p>
        </p:txBody>
      </p:sp>
      <p:sp>
        <p:nvSpPr>
          <p:cNvPr id="8" name="Rounded Rectangle 3">
            <a:extLst>
              <a:ext uri="{FF2B5EF4-FFF2-40B4-BE49-F238E27FC236}">
                <a16:creationId xmlns:a16="http://schemas.microsoft.com/office/drawing/2014/main" id="{24954708-B5CD-B7BE-72C7-77F2094DFB7C}"/>
              </a:ext>
            </a:extLst>
          </p:cNvPr>
          <p:cNvSpPr/>
          <p:nvPr/>
        </p:nvSpPr>
        <p:spPr>
          <a:xfrm>
            <a:off x="10252037" y="365125"/>
            <a:ext cx="1645920" cy="384048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1600" noProof="0" dirty="0"/>
              <a:t>EKSTRAOPGAVE</a:t>
            </a:r>
          </a:p>
        </p:txBody>
      </p:sp>
      <p:graphicFrame>
        <p:nvGraphicFramePr>
          <p:cNvPr id="4" name="Pladsholder til tekst 2">
            <a:extLst>
              <a:ext uri="{FF2B5EF4-FFF2-40B4-BE49-F238E27FC236}">
                <a16:creationId xmlns:a16="http://schemas.microsoft.com/office/drawing/2014/main" id="{14474C4C-A83D-5525-28B9-2D9E7E4473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8129429"/>
              </p:ext>
            </p:extLst>
          </p:nvPr>
        </p:nvGraphicFramePr>
        <p:xfrm>
          <a:off x="3216000" y="2937861"/>
          <a:ext cx="5760000" cy="32800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Tekstfelt 10">
            <a:extLst>
              <a:ext uri="{FF2B5EF4-FFF2-40B4-BE49-F238E27FC236}">
                <a16:creationId xmlns:a16="http://schemas.microsoft.com/office/drawing/2014/main" id="{61A85899-0E83-725A-EDF5-E2D49C5C489B}"/>
              </a:ext>
            </a:extLst>
          </p:cNvPr>
          <p:cNvSpPr txBox="1"/>
          <p:nvPr/>
        </p:nvSpPr>
        <p:spPr>
          <a:xfrm>
            <a:off x="1767841" y="630623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none" strike="noStrike" spc="0" dirty="0" err="1">
                <a:solidFill>
                  <a:schemeClr val="tx1"/>
                </a:solidFill>
                <a:effectLst/>
                <a:latin typeface="+mn-lt"/>
              </a:rPr>
              <a:t>Afslut</a:t>
            </a:r>
            <a:r>
              <a:rPr lang="en-US" sz="1800" b="1" i="0" u="none" strike="noStrike" spc="0" dirty="0">
                <a:solidFill>
                  <a:schemeClr val="tx1"/>
                </a:solidFill>
                <a:effectLst/>
                <a:latin typeface="+mn-lt"/>
              </a:rPr>
              <a:t> med: “Det </a:t>
            </a:r>
            <a:r>
              <a:rPr lang="en-US" sz="1800" b="1" i="0" u="none" strike="noStrike" spc="0" dirty="0" err="1">
                <a:solidFill>
                  <a:schemeClr val="tx1"/>
                </a:solidFill>
                <a:effectLst/>
                <a:latin typeface="+mn-lt"/>
              </a:rPr>
              <a:t>mest</a:t>
            </a:r>
            <a:r>
              <a:rPr lang="en-US" sz="1800" b="1" i="0" u="none" strike="noStrike" spc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1800" b="1" i="0" u="none" strike="noStrike" spc="0" dirty="0" err="1">
                <a:solidFill>
                  <a:schemeClr val="tx1"/>
                </a:solidFill>
                <a:effectLst/>
                <a:latin typeface="+mn-lt"/>
              </a:rPr>
              <a:t>interessante</a:t>
            </a:r>
            <a:r>
              <a:rPr lang="en-US" sz="1800" b="1" i="0" u="none" strike="noStrike" spc="0" dirty="0">
                <a:solidFill>
                  <a:schemeClr val="tx1"/>
                </a:solidFill>
                <a:effectLst/>
                <a:latin typeface="+mn-lt"/>
              </a:rPr>
              <a:t> ved </a:t>
            </a:r>
            <a:r>
              <a:rPr lang="en-US" sz="1800" b="1" i="0" u="none" strike="noStrike" spc="0" dirty="0" err="1">
                <a:solidFill>
                  <a:schemeClr val="tx1"/>
                </a:solidFill>
                <a:effectLst/>
                <a:latin typeface="+mn-lt"/>
              </a:rPr>
              <a:t>denne</a:t>
            </a:r>
            <a:r>
              <a:rPr lang="en-US" sz="1800" b="1" i="0" u="none" strike="noStrike" spc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1800" b="1" i="0" u="none" strike="noStrike" spc="0" dirty="0" err="1">
                <a:solidFill>
                  <a:schemeClr val="tx1"/>
                </a:solidFill>
                <a:effectLst/>
                <a:latin typeface="+mn-lt"/>
              </a:rPr>
              <a:t>aktør</a:t>
            </a:r>
            <a:r>
              <a:rPr lang="en-US" sz="1800" b="1" i="0" u="none" strike="noStrike" spc="0" dirty="0">
                <a:solidFill>
                  <a:schemeClr val="tx1"/>
                </a:solidFill>
                <a:effectLst/>
                <a:latin typeface="+mn-lt"/>
              </a:rPr>
              <a:t> var ...”</a:t>
            </a:r>
            <a:r>
              <a:rPr lang="da-DK" sz="1800" b="0" i="0" dirty="0">
                <a:solidFill>
                  <a:schemeClr val="tx1"/>
                </a:solidFill>
                <a:effectLst/>
                <a:latin typeface="+mn-lt"/>
              </a:rPr>
              <a:t>​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099586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CE9F7-B1BC-AA04-5587-5EE636085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898918-0CBB-6454-FE30-FAFCFE16A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noProof="0" dirty="0"/>
              <a:t>UNDER | </a:t>
            </a:r>
            <a:br>
              <a:rPr lang="da-DK" noProof="0" dirty="0"/>
            </a:br>
            <a:r>
              <a:rPr lang="en-US" dirty="0"/>
              <a:t>Find </a:t>
            </a:r>
            <a:r>
              <a:rPr lang="en-US" dirty="0" err="1"/>
              <a:t>fælles</a:t>
            </a:r>
            <a:r>
              <a:rPr lang="en-US" dirty="0"/>
              <a:t> </a:t>
            </a:r>
            <a:r>
              <a:rPr lang="en-US" dirty="0" err="1"/>
              <a:t>menneskelige</a:t>
            </a:r>
            <a:r>
              <a:rPr lang="en-US" dirty="0"/>
              <a:t> </a:t>
            </a:r>
            <a:r>
              <a:rPr lang="en-US" dirty="0" err="1"/>
              <a:t>kompetencer</a:t>
            </a:r>
            <a:endParaRPr lang="da-DK" noProof="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95B30B6-10E1-DD1B-F406-612C2EAB95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8563" y="1789113"/>
            <a:ext cx="997677" cy="997677"/>
          </a:xfrm>
          <a:prstGeom prst="rect">
            <a:avLst/>
          </a:prstGeom>
        </p:spPr>
      </p:pic>
      <p:sp>
        <p:nvSpPr>
          <p:cNvPr id="5" name="Pladsholder til tekst 2">
            <a:extLst>
              <a:ext uri="{FF2B5EF4-FFF2-40B4-BE49-F238E27FC236}">
                <a16:creationId xmlns:a16="http://schemas.microsoft.com/office/drawing/2014/main" id="{CE711F71-72B8-1436-ECAC-BE7A31F407F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66830" y="2341325"/>
            <a:ext cx="10342290" cy="4151549"/>
          </a:xfrm>
        </p:spPr>
        <p:txBody>
          <a:bodyPr/>
          <a:lstStyle/>
          <a:p>
            <a:pPr marL="0" indent="0">
              <a:buNone/>
            </a:pPr>
            <a:r>
              <a:rPr lang="da-DK" sz="2400" b="1" dirty="0"/>
              <a:t>Spørg forskellige aktører: </a:t>
            </a:r>
            <a:r>
              <a:rPr lang="da-DK" sz="2000" b="1" dirty="0"/>
              <a:t>Hvilke menneskelige kompetencer bliver vigtigst i jeres fag?</a:t>
            </a:r>
            <a:br>
              <a:rPr lang="da-DK" sz="2000" b="1" dirty="0"/>
            </a:br>
            <a:r>
              <a:rPr lang="en-US" sz="2400" b="1" dirty="0" err="1"/>
              <a:t>Notér</a:t>
            </a:r>
            <a:r>
              <a:rPr lang="en-US" sz="2400" b="1" dirty="0"/>
              <a:t> </a:t>
            </a:r>
            <a:r>
              <a:rPr lang="en-US" sz="2400" b="1" dirty="0" err="1"/>
              <a:t>aktørernes</a:t>
            </a:r>
            <a:r>
              <a:rPr lang="en-US" sz="2400" b="1" dirty="0"/>
              <a:t> </a:t>
            </a:r>
            <a:r>
              <a:rPr lang="en-US" sz="2400" b="1" dirty="0" err="1"/>
              <a:t>egne</a:t>
            </a:r>
            <a:r>
              <a:rPr lang="en-US" sz="2400" b="1" dirty="0"/>
              <a:t> ord. </a:t>
            </a:r>
            <a:br>
              <a:rPr lang="en-US" sz="2400" b="1" dirty="0"/>
            </a:br>
            <a:r>
              <a:rPr lang="en-US" sz="2400" b="1" dirty="0" err="1"/>
              <a:t>Spørg</a:t>
            </a:r>
            <a:r>
              <a:rPr lang="en-US" sz="2400" b="1" dirty="0"/>
              <a:t> </a:t>
            </a:r>
            <a:r>
              <a:rPr lang="en-US" sz="2400" b="1" dirty="0" err="1"/>
              <a:t>også</a:t>
            </a:r>
            <a:r>
              <a:rPr lang="en-US" sz="2400" b="1" dirty="0"/>
              <a:t>: </a:t>
            </a:r>
            <a:r>
              <a:rPr lang="en-US" sz="2000" b="1" dirty="0" err="1"/>
              <a:t>Hvorfor</a:t>
            </a:r>
            <a:r>
              <a:rPr lang="en-US" sz="2000" b="1" dirty="0"/>
              <a:t> </a:t>
            </a:r>
            <a:r>
              <a:rPr lang="en-US" sz="2000" b="1" dirty="0" err="1"/>
              <a:t>bliver</a:t>
            </a:r>
            <a:r>
              <a:rPr lang="en-US" sz="2000" b="1" dirty="0"/>
              <a:t> netop </a:t>
            </a:r>
            <a:r>
              <a:rPr lang="en-US" sz="2000" b="1" dirty="0" err="1"/>
              <a:t>denne</a:t>
            </a:r>
            <a:r>
              <a:rPr lang="en-US" sz="2000" b="1" dirty="0"/>
              <a:t> </a:t>
            </a:r>
            <a:r>
              <a:rPr lang="en-US" sz="2000" b="1" dirty="0" err="1"/>
              <a:t>kompetence</a:t>
            </a:r>
            <a:r>
              <a:rPr lang="en-US" sz="2000" b="1" dirty="0"/>
              <a:t> vigtig?</a:t>
            </a:r>
            <a:r>
              <a:rPr lang="da-DK" sz="2000" dirty="0"/>
              <a:t>​​</a:t>
            </a:r>
            <a:br>
              <a:rPr lang="da-DK" sz="2400" b="1" noProof="0" dirty="0"/>
            </a:br>
            <a:endParaRPr lang="da-DK" sz="2400" b="1" noProof="0" dirty="0"/>
          </a:p>
          <a:p>
            <a:pPr marL="0" indent="0">
              <a:buNone/>
            </a:pPr>
            <a:endParaRPr lang="da-DK" b="1" dirty="0"/>
          </a:p>
          <a:p>
            <a:pPr marL="0" indent="0">
              <a:buNone/>
            </a:pPr>
            <a:endParaRPr lang="da-DK" b="1" noProof="0" dirty="0"/>
          </a:p>
          <a:p>
            <a:pPr marL="0" indent="0">
              <a:buNone/>
            </a:pPr>
            <a:endParaRPr lang="da-DK" b="1" dirty="0"/>
          </a:p>
          <a:p>
            <a:pPr marL="0" indent="0">
              <a:buNone/>
            </a:pPr>
            <a:endParaRPr lang="da-DK" b="1" noProof="0" dirty="0"/>
          </a:p>
          <a:p>
            <a:pPr marL="0" indent="0">
              <a:buNone/>
            </a:pPr>
            <a:r>
              <a:rPr lang="en-US" sz="2000" dirty="0" err="1"/>
              <a:t>Efter</a:t>
            </a:r>
            <a:r>
              <a:rPr lang="en-US" sz="2000" dirty="0"/>
              <a:t> </a:t>
            </a:r>
            <a:r>
              <a:rPr lang="en-US" sz="2000" dirty="0" err="1"/>
              <a:t>messen</a:t>
            </a:r>
            <a:r>
              <a:rPr lang="en-US" sz="2000" dirty="0"/>
              <a:t> </a:t>
            </a:r>
            <a:r>
              <a:rPr lang="en-US" sz="2000" dirty="0" err="1"/>
              <a:t>kan</a:t>
            </a:r>
            <a:r>
              <a:rPr lang="en-US" sz="2000" dirty="0"/>
              <a:t> I </a:t>
            </a:r>
            <a:r>
              <a:rPr lang="en-US" sz="2000" dirty="0" err="1"/>
              <a:t>undersøge</a:t>
            </a:r>
            <a:r>
              <a:rPr lang="en-US" sz="2000" dirty="0"/>
              <a:t>, </a:t>
            </a:r>
            <a:r>
              <a:rPr lang="en-US" sz="2000" dirty="0" err="1"/>
              <a:t>hvilke</a:t>
            </a:r>
            <a:r>
              <a:rPr lang="en-US" sz="2000" dirty="0"/>
              <a:t> </a:t>
            </a:r>
            <a:r>
              <a:rPr lang="en-US" sz="2000" dirty="0" err="1"/>
              <a:t>kompetencer</a:t>
            </a:r>
            <a:r>
              <a:rPr lang="en-US" sz="2000" dirty="0"/>
              <a:t> der </a:t>
            </a:r>
            <a:r>
              <a:rPr lang="en-US" sz="2000" dirty="0" err="1"/>
              <a:t>går</a:t>
            </a:r>
            <a:r>
              <a:rPr lang="en-US" sz="2000" dirty="0"/>
              <a:t> </a:t>
            </a:r>
            <a:r>
              <a:rPr lang="en-US" sz="2000" dirty="0" err="1"/>
              <a:t>igen</a:t>
            </a:r>
            <a:r>
              <a:rPr lang="en-US" sz="2000" dirty="0"/>
              <a:t> på </a:t>
            </a:r>
            <a:r>
              <a:rPr lang="en-US" sz="2000" dirty="0" err="1"/>
              <a:t>tværs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2000" dirty="0"/>
              <a:t>af </a:t>
            </a:r>
            <a:r>
              <a:rPr lang="en-US" sz="2000" dirty="0" err="1"/>
              <a:t>meget</a:t>
            </a:r>
            <a:r>
              <a:rPr lang="en-US" sz="2000" dirty="0"/>
              <a:t> </a:t>
            </a:r>
            <a:r>
              <a:rPr lang="en-US" sz="2000" dirty="0" err="1"/>
              <a:t>forskellige</a:t>
            </a:r>
            <a:r>
              <a:rPr lang="en-US" sz="2000" dirty="0"/>
              <a:t> fag.</a:t>
            </a:r>
            <a:r>
              <a:rPr lang="da-DK" sz="2000" dirty="0"/>
              <a:t>​</a:t>
            </a:r>
            <a:endParaRPr lang="da-DK" sz="2000" noProof="0" dirty="0"/>
          </a:p>
        </p:txBody>
      </p:sp>
      <p:sp>
        <p:nvSpPr>
          <p:cNvPr id="8" name="Rounded Rectangle 3">
            <a:extLst>
              <a:ext uri="{FF2B5EF4-FFF2-40B4-BE49-F238E27FC236}">
                <a16:creationId xmlns:a16="http://schemas.microsoft.com/office/drawing/2014/main" id="{A420D394-473C-BCAA-37D3-FE7395816BF8}"/>
              </a:ext>
            </a:extLst>
          </p:cNvPr>
          <p:cNvSpPr/>
          <p:nvPr/>
        </p:nvSpPr>
        <p:spPr>
          <a:xfrm>
            <a:off x="10252037" y="365125"/>
            <a:ext cx="1645920" cy="384048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1600" noProof="0" dirty="0"/>
              <a:t>EKSTRAOPGAVE</a:t>
            </a:r>
          </a:p>
        </p:txBody>
      </p:sp>
      <p:sp>
        <p:nvSpPr>
          <p:cNvPr id="118" name="Rounded Rectangle 6">
            <a:extLst>
              <a:ext uri="{FF2B5EF4-FFF2-40B4-BE49-F238E27FC236}">
                <a16:creationId xmlns:a16="http://schemas.microsoft.com/office/drawing/2014/main" id="{93729C3D-0986-3BFB-E697-C25A2E073EA6}"/>
              </a:ext>
            </a:extLst>
          </p:cNvPr>
          <p:cNvSpPr/>
          <p:nvPr/>
        </p:nvSpPr>
        <p:spPr>
          <a:xfrm>
            <a:off x="1198880" y="3720574"/>
            <a:ext cx="1783080" cy="658368"/>
          </a:xfrm>
          <a:prstGeom prst="roundRect">
            <a:avLst/>
          </a:prstGeom>
          <a:solidFill>
            <a:srgbClr val="E2F3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0" name="TextBox 7">
            <a:extLst>
              <a:ext uri="{FF2B5EF4-FFF2-40B4-BE49-F238E27FC236}">
                <a16:creationId xmlns:a16="http://schemas.microsoft.com/office/drawing/2014/main" id="{99E4ED4C-2DD1-BB7F-9DF3-C2F92D18F029}"/>
              </a:ext>
            </a:extLst>
          </p:cNvPr>
          <p:cNvSpPr txBox="1"/>
          <p:nvPr/>
        </p:nvSpPr>
        <p:spPr>
          <a:xfrm>
            <a:off x="1825187" y="3917726"/>
            <a:ext cx="530465" cy="200055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00" b="1" dirty="0">
                <a:solidFill>
                  <a:srgbClr val="003E32"/>
                </a:solidFill>
              </a:rPr>
              <a:t>ANSVAR</a:t>
            </a:r>
          </a:p>
        </p:txBody>
      </p:sp>
      <p:sp>
        <p:nvSpPr>
          <p:cNvPr id="122" name="Rounded Rectangle 8">
            <a:extLst>
              <a:ext uri="{FF2B5EF4-FFF2-40B4-BE49-F238E27FC236}">
                <a16:creationId xmlns:a16="http://schemas.microsoft.com/office/drawing/2014/main" id="{BCE08AA0-6528-0C82-E689-A32BF4FCED52}"/>
              </a:ext>
            </a:extLst>
          </p:cNvPr>
          <p:cNvSpPr/>
          <p:nvPr/>
        </p:nvSpPr>
        <p:spPr>
          <a:xfrm>
            <a:off x="3256280" y="3720574"/>
            <a:ext cx="1783080" cy="658368"/>
          </a:xfrm>
          <a:prstGeom prst="roundRect">
            <a:avLst/>
          </a:prstGeom>
          <a:solidFill>
            <a:srgbClr val="E6E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4" name="TextBox 9">
            <a:extLst>
              <a:ext uri="{FF2B5EF4-FFF2-40B4-BE49-F238E27FC236}">
                <a16:creationId xmlns:a16="http://schemas.microsoft.com/office/drawing/2014/main" id="{EE31A5AD-242E-E529-C075-ED094E58D2E8}"/>
              </a:ext>
            </a:extLst>
          </p:cNvPr>
          <p:cNvSpPr txBox="1"/>
          <p:nvPr/>
        </p:nvSpPr>
        <p:spPr>
          <a:xfrm>
            <a:off x="3659706" y="3917726"/>
            <a:ext cx="976228" cy="200055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00" b="1">
                <a:solidFill>
                  <a:srgbClr val="003E32"/>
                </a:solidFill>
              </a:rPr>
              <a:t>DØMMEKRAFT</a:t>
            </a:r>
          </a:p>
        </p:txBody>
      </p:sp>
      <p:sp>
        <p:nvSpPr>
          <p:cNvPr id="126" name="Rounded Rectangle 10">
            <a:extLst>
              <a:ext uri="{FF2B5EF4-FFF2-40B4-BE49-F238E27FC236}">
                <a16:creationId xmlns:a16="http://schemas.microsoft.com/office/drawing/2014/main" id="{35485649-6C66-6999-FE8E-05BAE6075B78}"/>
              </a:ext>
            </a:extLst>
          </p:cNvPr>
          <p:cNvSpPr/>
          <p:nvPr/>
        </p:nvSpPr>
        <p:spPr>
          <a:xfrm>
            <a:off x="5313680" y="3720574"/>
            <a:ext cx="1783080" cy="658368"/>
          </a:xfrm>
          <a:prstGeom prst="roundRect">
            <a:avLst/>
          </a:prstGeom>
          <a:solidFill>
            <a:srgbClr val="FDE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8" name="TextBox 11">
            <a:extLst>
              <a:ext uri="{FF2B5EF4-FFF2-40B4-BE49-F238E27FC236}">
                <a16:creationId xmlns:a16="http://schemas.microsoft.com/office/drawing/2014/main" id="{9BEF7B66-7F50-29D9-535E-0AA93A571EBC}"/>
              </a:ext>
            </a:extLst>
          </p:cNvPr>
          <p:cNvSpPr txBox="1"/>
          <p:nvPr/>
        </p:nvSpPr>
        <p:spPr>
          <a:xfrm>
            <a:off x="5688668" y="3917726"/>
            <a:ext cx="1033103" cy="200055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00" b="1">
                <a:solidFill>
                  <a:srgbClr val="003E32"/>
                </a:solidFill>
              </a:rPr>
              <a:t>NYSGERRIGHED</a:t>
            </a:r>
          </a:p>
        </p:txBody>
      </p:sp>
      <p:sp>
        <p:nvSpPr>
          <p:cNvPr id="130" name="Rounded Rectangle 12">
            <a:extLst>
              <a:ext uri="{FF2B5EF4-FFF2-40B4-BE49-F238E27FC236}">
                <a16:creationId xmlns:a16="http://schemas.microsoft.com/office/drawing/2014/main" id="{ED57CBFA-4E87-CFE2-2382-180E2AA16AAD}"/>
              </a:ext>
            </a:extLst>
          </p:cNvPr>
          <p:cNvSpPr/>
          <p:nvPr/>
        </p:nvSpPr>
        <p:spPr>
          <a:xfrm>
            <a:off x="7371080" y="3720574"/>
            <a:ext cx="1783080" cy="658368"/>
          </a:xfrm>
          <a:prstGeom prst="roundRect">
            <a:avLst/>
          </a:prstGeom>
          <a:solidFill>
            <a:srgbClr val="E2F3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2" name="TextBox 13">
            <a:extLst>
              <a:ext uri="{FF2B5EF4-FFF2-40B4-BE49-F238E27FC236}">
                <a16:creationId xmlns:a16="http://schemas.microsoft.com/office/drawing/2014/main" id="{CD8DA2B0-8DBD-8E96-6358-0D538CFE5F2E}"/>
              </a:ext>
            </a:extLst>
          </p:cNvPr>
          <p:cNvSpPr txBox="1"/>
          <p:nvPr/>
        </p:nvSpPr>
        <p:spPr>
          <a:xfrm>
            <a:off x="7823012" y="3917726"/>
            <a:ext cx="879215" cy="200055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00" b="1">
                <a:solidFill>
                  <a:srgbClr val="003E32"/>
                </a:solidFill>
              </a:rPr>
              <a:t>SAMARBEJDE</a:t>
            </a:r>
          </a:p>
        </p:txBody>
      </p:sp>
      <p:sp>
        <p:nvSpPr>
          <p:cNvPr id="134" name="Rounded Rectangle 14">
            <a:extLst>
              <a:ext uri="{FF2B5EF4-FFF2-40B4-BE49-F238E27FC236}">
                <a16:creationId xmlns:a16="http://schemas.microsoft.com/office/drawing/2014/main" id="{9D611381-6DF1-519C-E15D-77196DF8BFC9}"/>
              </a:ext>
            </a:extLst>
          </p:cNvPr>
          <p:cNvSpPr/>
          <p:nvPr/>
        </p:nvSpPr>
        <p:spPr>
          <a:xfrm>
            <a:off x="9428480" y="3720574"/>
            <a:ext cx="1783080" cy="658368"/>
          </a:xfrm>
          <a:prstGeom prst="roundRect">
            <a:avLst/>
          </a:prstGeom>
          <a:solidFill>
            <a:srgbClr val="E6E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6" name="TextBox 15">
            <a:extLst>
              <a:ext uri="{FF2B5EF4-FFF2-40B4-BE49-F238E27FC236}">
                <a16:creationId xmlns:a16="http://schemas.microsoft.com/office/drawing/2014/main" id="{C6888E73-D556-9F28-C30A-0F4C72DFE56A}"/>
              </a:ext>
            </a:extLst>
          </p:cNvPr>
          <p:cNvSpPr txBox="1"/>
          <p:nvPr/>
        </p:nvSpPr>
        <p:spPr>
          <a:xfrm>
            <a:off x="10077357" y="3917726"/>
            <a:ext cx="485325" cy="200055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00" b="1">
                <a:solidFill>
                  <a:srgbClr val="003E32"/>
                </a:solidFill>
              </a:rPr>
              <a:t>EMPATI</a:t>
            </a:r>
          </a:p>
        </p:txBody>
      </p:sp>
      <p:sp>
        <p:nvSpPr>
          <p:cNvPr id="138" name="Rounded Rectangle 16">
            <a:extLst>
              <a:ext uri="{FF2B5EF4-FFF2-40B4-BE49-F238E27FC236}">
                <a16:creationId xmlns:a16="http://schemas.microsoft.com/office/drawing/2014/main" id="{B9ECAF83-A590-2ED2-31B5-022A982E6B34}"/>
              </a:ext>
            </a:extLst>
          </p:cNvPr>
          <p:cNvSpPr/>
          <p:nvPr/>
        </p:nvSpPr>
        <p:spPr>
          <a:xfrm>
            <a:off x="1198880" y="4772134"/>
            <a:ext cx="1783080" cy="658368"/>
          </a:xfrm>
          <a:prstGeom prst="roundRect">
            <a:avLst/>
          </a:prstGeom>
          <a:solidFill>
            <a:srgbClr val="FDE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0" name="TextBox 17">
            <a:extLst>
              <a:ext uri="{FF2B5EF4-FFF2-40B4-BE49-F238E27FC236}">
                <a16:creationId xmlns:a16="http://schemas.microsoft.com/office/drawing/2014/main" id="{D8F610B5-FAD4-F32C-06D7-D907F85053F7}"/>
              </a:ext>
            </a:extLst>
          </p:cNvPr>
          <p:cNvSpPr txBox="1"/>
          <p:nvPr/>
        </p:nvSpPr>
        <p:spPr>
          <a:xfrm>
            <a:off x="1684155" y="4969286"/>
            <a:ext cx="812530" cy="200055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00" b="1">
                <a:solidFill>
                  <a:srgbClr val="003E32"/>
                </a:solidFill>
              </a:rPr>
              <a:t>KREATIVITET</a:t>
            </a:r>
          </a:p>
        </p:txBody>
      </p:sp>
      <p:sp>
        <p:nvSpPr>
          <p:cNvPr id="142" name="Rounded Rectangle 18">
            <a:extLst>
              <a:ext uri="{FF2B5EF4-FFF2-40B4-BE49-F238E27FC236}">
                <a16:creationId xmlns:a16="http://schemas.microsoft.com/office/drawing/2014/main" id="{310FFD00-D847-9F7D-DED5-1F767A59E6E6}"/>
              </a:ext>
            </a:extLst>
          </p:cNvPr>
          <p:cNvSpPr/>
          <p:nvPr/>
        </p:nvSpPr>
        <p:spPr>
          <a:xfrm>
            <a:off x="3256280" y="4772134"/>
            <a:ext cx="1783080" cy="658368"/>
          </a:xfrm>
          <a:prstGeom prst="roundRect">
            <a:avLst/>
          </a:prstGeom>
          <a:solidFill>
            <a:srgbClr val="E2F3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4" name="TextBox 19">
            <a:extLst>
              <a:ext uri="{FF2B5EF4-FFF2-40B4-BE49-F238E27FC236}">
                <a16:creationId xmlns:a16="http://schemas.microsoft.com/office/drawing/2014/main" id="{1AB3BFE2-2952-EF08-5613-6157CE3E59D3}"/>
              </a:ext>
            </a:extLst>
          </p:cNvPr>
          <p:cNvSpPr txBox="1"/>
          <p:nvPr/>
        </p:nvSpPr>
        <p:spPr>
          <a:xfrm>
            <a:off x="3778744" y="4969286"/>
            <a:ext cx="738151" cy="200055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00" b="1" dirty="0">
                <a:solidFill>
                  <a:srgbClr val="003E32"/>
                </a:solidFill>
              </a:rPr>
              <a:t>HÅNDELAG</a:t>
            </a:r>
          </a:p>
        </p:txBody>
      </p:sp>
      <p:sp>
        <p:nvSpPr>
          <p:cNvPr id="146" name="Rounded Rectangle 20">
            <a:extLst>
              <a:ext uri="{FF2B5EF4-FFF2-40B4-BE49-F238E27FC236}">
                <a16:creationId xmlns:a16="http://schemas.microsoft.com/office/drawing/2014/main" id="{26E7C9D0-1CB3-7300-609A-6DCB8762CDEC}"/>
              </a:ext>
            </a:extLst>
          </p:cNvPr>
          <p:cNvSpPr/>
          <p:nvPr/>
        </p:nvSpPr>
        <p:spPr>
          <a:xfrm>
            <a:off x="5313680" y="4772134"/>
            <a:ext cx="1783080" cy="658368"/>
          </a:xfrm>
          <a:prstGeom prst="roundRect">
            <a:avLst/>
          </a:prstGeom>
          <a:solidFill>
            <a:srgbClr val="E6E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8" name="TextBox 21">
            <a:extLst>
              <a:ext uri="{FF2B5EF4-FFF2-40B4-BE49-F238E27FC236}">
                <a16:creationId xmlns:a16="http://schemas.microsoft.com/office/drawing/2014/main" id="{0C720B12-BB52-EC79-C3F8-3499CE7B6E84}"/>
              </a:ext>
            </a:extLst>
          </p:cNvPr>
          <p:cNvSpPr txBox="1"/>
          <p:nvPr/>
        </p:nvSpPr>
        <p:spPr>
          <a:xfrm>
            <a:off x="5774429" y="4969286"/>
            <a:ext cx="861582" cy="200055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00" b="1">
                <a:solidFill>
                  <a:srgbClr val="003E32"/>
                </a:solidFill>
              </a:rPr>
              <a:t>KRITISK SANS</a:t>
            </a:r>
          </a:p>
        </p:txBody>
      </p:sp>
      <p:sp>
        <p:nvSpPr>
          <p:cNvPr id="150" name="Rounded Rectangle 22">
            <a:extLst>
              <a:ext uri="{FF2B5EF4-FFF2-40B4-BE49-F238E27FC236}">
                <a16:creationId xmlns:a16="http://schemas.microsoft.com/office/drawing/2014/main" id="{81BB99A6-D933-6A6D-C8CD-D842FF6983FC}"/>
              </a:ext>
            </a:extLst>
          </p:cNvPr>
          <p:cNvSpPr/>
          <p:nvPr/>
        </p:nvSpPr>
        <p:spPr>
          <a:xfrm>
            <a:off x="7371080" y="4772134"/>
            <a:ext cx="1783080" cy="658368"/>
          </a:xfrm>
          <a:prstGeom prst="roundRect">
            <a:avLst/>
          </a:prstGeom>
          <a:solidFill>
            <a:srgbClr val="FDE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2" name="TextBox 23">
            <a:extLst>
              <a:ext uri="{FF2B5EF4-FFF2-40B4-BE49-F238E27FC236}">
                <a16:creationId xmlns:a16="http://schemas.microsoft.com/office/drawing/2014/main" id="{96E9B763-AC1B-5CBD-4A5C-DEB828650FA5}"/>
              </a:ext>
            </a:extLst>
          </p:cNvPr>
          <p:cNvSpPr txBox="1"/>
          <p:nvPr/>
        </p:nvSpPr>
        <p:spPr>
          <a:xfrm>
            <a:off x="7664860" y="4969286"/>
            <a:ext cx="1195519" cy="200055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00" b="1" dirty="0">
                <a:solidFill>
                  <a:srgbClr val="003E32"/>
                </a:solidFill>
              </a:rPr>
              <a:t>KOMMUNIKATION</a:t>
            </a:r>
          </a:p>
        </p:txBody>
      </p:sp>
      <p:sp>
        <p:nvSpPr>
          <p:cNvPr id="154" name="Rounded Rectangle 24">
            <a:extLst>
              <a:ext uri="{FF2B5EF4-FFF2-40B4-BE49-F238E27FC236}">
                <a16:creationId xmlns:a16="http://schemas.microsoft.com/office/drawing/2014/main" id="{A2A5B4C8-AD41-79D0-270E-3744542765D2}"/>
              </a:ext>
            </a:extLst>
          </p:cNvPr>
          <p:cNvSpPr/>
          <p:nvPr/>
        </p:nvSpPr>
        <p:spPr>
          <a:xfrm>
            <a:off x="9428480" y="4772134"/>
            <a:ext cx="1783080" cy="658368"/>
          </a:xfrm>
          <a:prstGeom prst="roundRect">
            <a:avLst/>
          </a:prstGeom>
          <a:solidFill>
            <a:srgbClr val="E2F3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6" name="TextBox 25">
            <a:extLst>
              <a:ext uri="{FF2B5EF4-FFF2-40B4-BE49-F238E27FC236}">
                <a16:creationId xmlns:a16="http://schemas.microsoft.com/office/drawing/2014/main" id="{D0F8AC10-E9EE-FC1D-9D48-8D0422EE65A1}"/>
              </a:ext>
            </a:extLst>
          </p:cNvPr>
          <p:cNvSpPr txBox="1"/>
          <p:nvPr/>
        </p:nvSpPr>
        <p:spPr>
          <a:xfrm>
            <a:off x="9998618" y="4969286"/>
            <a:ext cx="642804" cy="200055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00" b="1">
                <a:solidFill>
                  <a:srgbClr val="003E32"/>
                </a:solidFill>
              </a:rPr>
              <a:t>OVERBLIK</a:t>
            </a:r>
          </a:p>
        </p:txBody>
      </p:sp>
    </p:spTree>
    <p:extLst>
      <p:ext uri="{BB962C8B-B14F-4D97-AF65-F5344CB8AC3E}">
        <p14:creationId xmlns:p14="http://schemas.microsoft.com/office/powerpoint/2010/main" val="4367992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50069D-7269-820E-AE56-B86C61B5C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77956F-3E8E-6A21-2817-20296888C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UNDER</a:t>
            </a:r>
            <a:r>
              <a:rPr lang="da-DK" noProof="0" dirty="0"/>
              <a:t> | </a:t>
            </a:r>
            <a:br>
              <a:rPr lang="da-DK" noProof="0" dirty="0"/>
            </a:br>
            <a:r>
              <a:rPr lang="en-US" dirty="0"/>
              <a:t>Find </a:t>
            </a:r>
            <a:r>
              <a:rPr lang="en-US" dirty="0" err="1"/>
              <a:t>grænsetilfældet</a:t>
            </a:r>
            <a:endParaRPr lang="da-DK" noProof="0" dirty="0"/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A12B2D63-4DC3-A7C0-901F-D0D5A0920511}"/>
              </a:ext>
            </a:extLst>
          </p:cNvPr>
          <p:cNvSpPr/>
          <p:nvPr/>
        </p:nvSpPr>
        <p:spPr>
          <a:xfrm>
            <a:off x="10252037" y="365125"/>
            <a:ext cx="1645920" cy="384048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1600" noProof="0" dirty="0"/>
              <a:t>FORDYBELSE</a:t>
            </a:r>
          </a:p>
        </p:txBody>
      </p:sp>
      <p:sp>
        <p:nvSpPr>
          <p:cNvPr id="7" name="Pladsholder til tekst 2">
            <a:extLst>
              <a:ext uri="{FF2B5EF4-FFF2-40B4-BE49-F238E27FC236}">
                <a16:creationId xmlns:a16="http://schemas.microsoft.com/office/drawing/2014/main" id="{A160CE8D-1A06-0ABA-4027-08FE8EE6582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02740" y="2320923"/>
            <a:ext cx="8986520" cy="3979862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Find en </a:t>
            </a:r>
            <a:r>
              <a:rPr lang="en-US" b="1" dirty="0" err="1"/>
              <a:t>arbejdsopgave</a:t>
            </a:r>
            <a:r>
              <a:rPr lang="en-US" b="1" dirty="0"/>
              <a:t>, </a:t>
            </a:r>
            <a:r>
              <a:rPr lang="en-US" b="1" dirty="0" err="1"/>
              <a:t>hvor</a:t>
            </a:r>
            <a:r>
              <a:rPr lang="en-US" b="1" dirty="0"/>
              <a:t> det ikke er </a:t>
            </a:r>
            <a:r>
              <a:rPr lang="en-US" b="1" dirty="0" err="1"/>
              <a:t>indlysende</a:t>
            </a:r>
            <a:r>
              <a:rPr lang="en-US" b="1" dirty="0"/>
              <a:t>, om AI eller et </a:t>
            </a:r>
            <a:r>
              <a:rPr lang="en-US" b="1" dirty="0" err="1"/>
              <a:t>menneske</a:t>
            </a:r>
            <a:r>
              <a:rPr lang="en-US" b="1" dirty="0"/>
              <a:t> </a:t>
            </a:r>
            <a:r>
              <a:rPr lang="en-US" b="1" dirty="0" err="1"/>
              <a:t>bør</a:t>
            </a:r>
            <a:r>
              <a:rPr lang="en-US" b="1" dirty="0"/>
              <a:t> </a:t>
            </a:r>
            <a:r>
              <a:rPr lang="en-US" b="1" dirty="0" err="1"/>
              <a:t>løse</a:t>
            </a:r>
            <a:r>
              <a:rPr lang="en-US" b="1" dirty="0"/>
              <a:t> den.</a:t>
            </a:r>
          </a:p>
          <a:p>
            <a:pPr marL="0" indent="0">
              <a:buNone/>
            </a:pPr>
            <a:endParaRPr lang="en-US" sz="2000" b="1" noProof="0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noProof="0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noProof="0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noProof="0" dirty="0"/>
          </a:p>
          <a:p>
            <a:pPr marL="0" indent="0">
              <a:buNone/>
            </a:pPr>
            <a:r>
              <a:rPr lang="en-US" sz="2000" dirty="0" err="1"/>
              <a:t>Vær</a:t>
            </a:r>
            <a:r>
              <a:rPr lang="en-US" sz="2000" dirty="0"/>
              <a:t> </a:t>
            </a:r>
            <a:r>
              <a:rPr lang="en-US" sz="2000" dirty="0" err="1"/>
              <a:t>opmærksom</a:t>
            </a:r>
            <a:r>
              <a:rPr lang="en-US" sz="2000" dirty="0"/>
              <a:t> på, at </a:t>
            </a:r>
            <a:r>
              <a:rPr lang="en-US" sz="2000" dirty="0" err="1"/>
              <a:t>samme</a:t>
            </a:r>
            <a:r>
              <a:rPr lang="en-US" sz="2000" dirty="0"/>
              <a:t> </a:t>
            </a:r>
            <a:r>
              <a:rPr lang="en-US" sz="2000" dirty="0" err="1"/>
              <a:t>opgave</a:t>
            </a:r>
            <a:r>
              <a:rPr lang="en-US" sz="2000" dirty="0"/>
              <a:t> </a:t>
            </a:r>
            <a:r>
              <a:rPr lang="en-US" sz="2000" dirty="0" err="1"/>
              <a:t>godt</a:t>
            </a:r>
            <a:r>
              <a:rPr lang="en-US" sz="2000" dirty="0"/>
              <a:t> </a:t>
            </a:r>
            <a:r>
              <a:rPr lang="en-US" sz="2000" dirty="0" err="1"/>
              <a:t>kan</a:t>
            </a:r>
            <a:r>
              <a:rPr lang="en-US" sz="2000" dirty="0"/>
              <a:t> </a:t>
            </a:r>
            <a:r>
              <a:rPr lang="en-US" sz="2000" dirty="0" err="1"/>
              <a:t>kræve</a:t>
            </a:r>
            <a:r>
              <a:rPr lang="en-US" sz="2000" dirty="0"/>
              <a:t> </a:t>
            </a:r>
            <a:r>
              <a:rPr lang="en-US" sz="2000" dirty="0" err="1"/>
              <a:t>både</a:t>
            </a:r>
            <a:r>
              <a:rPr lang="en-US" sz="2000" dirty="0"/>
              <a:t> </a:t>
            </a:r>
            <a:r>
              <a:rPr lang="en-US" sz="2000" dirty="0" err="1"/>
              <a:t>teknologi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2000" dirty="0"/>
              <a:t>og </a:t>
            </a:r>
            <a:r>
              <a:rPr lang="en-US" sz="2000" dirty="0" err="1"/>
              <a:t>menneskelig</a:t>
            </a:r>
            <a:r>
              <a:rPr lang="en-US" sz="2000" dirty="0"/>
              <a:t> </a:t>
            </a:r>
            <a:r>
              <a:rPr lang="en-US" sz="2000" dirty="0" err="1"/>
              <a:t>faglighed</a:t>
            </a:r>
            <a:r>
              <a:rPr lang="en-US" sz="2000" dirty="0"/>
              <a:t>.</a:t>
            </a:r>
            <a:r>
              <a:rPr lang="da-DK" sz="2000" dirty="0"/>
              <a:t>​</a:t>
            </a:r>
            <a:endParaRPr lang="da-DK" sz="2000" noProof="0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2993E556-8E0D-E37C-1A13-30A702EF85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5063" y="2055765"/>
            <a:ext cx="997677" cy="997677"/>
          </a:xfrm>
          <a:prstGeom prst="rect">
            <a:avLst/>
          </a:prstGeom>
        </p:spPr>
      </p:pic>
      <p:graphicFrame>
        <p:nvGraphicFramePr>
          <p:cNvPr id="4" name="Pladsholder til tekst 2">
            <a:extLst>
              <a:ext uri="{FF2B5EF4-FFF2-40B4-BE49-F238E27FC236}">
                <a16:creationId xmlns:a16="http://schemas.microsoft.com/office/drawing/2014/main" id="{1AF09E28-7362-6879-A3DE-1F5B850C57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86463949"/>
              </p:ext>
            </p:extLst>
          </p:nvPr>
        </p:nvGraphicFramePr>
        <p:xfrm>
          <a:off x="2916257" y="3191861"/>
          <a:ext cx="5760000" cy="2812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009118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A0F62-C95C-0FF9-F74F-854F87CA2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996C6F-0C70-92B0-C2C6-69B6A143F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262360" cy="1325563"/>
          </a:xfrm>
        </p:spPr>
        <p:txBody>
          <a:bodyPr/>
          <a:lstStyle/>
          <a:p>
            <a:r>
              <a:rPr lang="da-DK" dirty="0"/>
              <a:t>EFTER </a:t>
            </a:r>
            <a:r>
              <a:rPr lang="da-DK" noProof="0" dirty="0"/>
              <a:t>| </a:t>
            </a:r>
            <a:br>
              <a:rPr lang="da-DK" noProof="0" dirty="0"/>
            </a:br>
            <a:r>
              <a:rPr lang="en-US" dirty="0"/>
              <a:t>Fra </a:t>
            </a:r>
            <a:r>
              <a:rPr lang="en-US" dirty="0" err="1"/>
              <a:t>antagelse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ny</a:t>
            </a:r>
            <a:r>
              <a:rPr lang="en-US" dirty="0"/>
              <a:t> </a:t>
            </a:r>
            <a:r>
              <a:rPr lang="en-US" dirty="0" err="1"/>
              <a:t>viden</a:t>
            </a:r>
            <a:r>
              <a:rPr lang="da-DK" b="0" noProof="0" dirty="0"/>
              <a:t>​</a:t>
            </a:r>
            <a:endParaRPr lang="da-DK" noProof="0" dirty="0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E37636C-7766-788E-897D-D80BD174755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02888" y="2275839"/>
            <a:ext cx="10295069" cy="3493781"/>
          </a:xfrm>
        </p:spPr>
        <p:txBody>
          <a:bodyPr/>
          <a:lstStyle/>
          <a:p>
            <a:pPr marL="0" indent="0">
              <a:buNone/>
            </a:pPr>
            <a:r>
              <a:rPr lang="en-US" b="1" dirty="0" err="1"/>
              <a:t>Vælg</a:t>
            </a:r>
            <a:r>
              <a:rPr lang="en-US" b="1" dirty="0"/>
              <a:t> </a:t>
            </a:r>
            <a:r>
              <a:rPr lang="en-US" b="1" dirty="0" err="1"/>
              <a:t>én</a:t>
            </a:r>
            <a:r>
              <a:rPr lang="en-US" b="1" dirty="0"/>
              <a:t> </a:t>
            </a:r>
            <a:r>
              <a:rPr lang="en-US" b="1" dirty="0" err="1"/>
              <a:t>aktør</a:t>
            </a:r>
            <a:r>
              <a:rPr lang="en-US" b="1" dirty="0"/>
              <a:t> og </a:t>
            </a:r>
            <a:r>
              <a:rPr lang="en-US" b="1" dirty="0" err="1"/>
              <a:t>forbered</a:t>
            </a:r>
            <a:r>
              <a:rPr lang="en-US" b="1" dirty="0"/>
              <a:t> en </a:t>
            </a:r>
            <a:r>
              <a:rPr lang="en-US" b="1" dirty="0" err="1"/>
              <a:t>kort</a:t>
            </a:r>
            <a:r>
              <a:rPr lang="en-US" b="1" dirty="0"/>
              <a:t> </a:t>
            </a:r>
            <a:r>
              <a:rPr lang="en-US" b="1" dirty="0" err="1"/>
              <a:t>videreformidling</a:t>
            </a:r>
            <a:r>
              <a:rPr lang="en-US" b="1" dirty="0"/>
              <a:t>:</a:t>
            </a:r>
            <a:r>
              <a:rPr lang="da-DK" dirty="0"/>
              <a:t>​</a:t>
            </a:r>
            <a:br>
              <a:rPr lang="da-DK" noProof="0" dirty="0"/>
            </a:br>
            <a:endParaRPr lang="da-DK" sz="2000" noProof="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C4A248A-1CBE-FE56-43DF-6847C17A5E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5211" y="1777000"/>
            <a:ext cx="997677" cy="997677"/>
          </a:xfrm>
          <a:prstGeom prst="rect">
            <a:avLst/>
          </a:prstGeom>
        </p:spPr>
      </p:pic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B5C9C0FD-85BD-0703-53E3-DFE8F25DFE01}"/>
              </a:ext>
            </a:extLst>
          </p:cNvPr>
          <p:cNvSpPr/>
          <p:nvPr/>
        </p:nvSpPr>
        <p:spPr>
          <a:xfrm>
            <a:off x="10252037" y="365125"/>
            <a:ext cx="1645920" cy="384048"/>
          </a:xfrm>
          <a:prstGeom prst="roundRect">
            <a:avLst/>
          </a:prstGeom>
          <a:solidFill>
            <a:srgbClr val="A5B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noProof="0" dirty="0"/>
              <a:t>KERNEOPGAVE</a:t>
            </a:r>
          </a:p>
        </p:txBody>
      </p:sp>
      <p:sp>
        <p:nvSpPr>
          <p:cNvPr id="24" name="Rounded Rectangle 6">
            <a:extLst>
              <a:ext uri="{FF2B5EF4-FFF2-40B4-BE49-F238E27FC236}">
                <a16:creationId xmlns:a16="http://schemas.microsoft.com/office/drawing/2014/main" id="{F860139A-C2B4-5B81-7651-36E62496894D}"/>
              </a:ext>
            </a:extLst>
          </p:cNvPr>
          <p:cNvSpPr/>
          <p:nvPr/>
        </p:nvSpPr>
        <p:spPr>
          <a:xfrm>
            <a:off x="530712" y="3196356"/>
            <a:ext cx="4800600" cy="987552"/>
          </a:xfrm>
          <a:prstGeom prst="roundRect">
            <a:avLst/>
          </a:prstGeom>
          <a:solidFill>
            <a:srgbClr val="E2F3EC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400"/>
          </a:p>
        </p:txBody>
      </p:sp>
      <p:sp>
        <p:nvSpPr>
          <p:cNvPr id="25" name="TextBox 7">
            <a:extLst>
              <a:ext uri="{FF2B5EF4-FFF2-40B4-BE49-F238E27FC236}">
                <a16:creationId xmlns:a16="http://schemas.microsoft.com/office/drawing/2014/main" id="{D9B466A9-ADAF-7F4A-5AC6-176301095CBB}"/>
              </a:ext>
            </a:extLst>
          </p:cNvPr>
          <p:cNvSpPr txBox="1"/>
          <p:nvPr/>
        </p:nvSpPr>
        <p:spPr>
          <a:xfrm>
            <a:off x="695304" y="3342660"/>
            <a:ext cx="2564741" cy="424732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b="1">
                <a:solidFill>
                  <a:srgbClr val="003E32"/>
                </a:solidFill>
              </a:rPr>
              <a:t>FØR MESSEN TROEDE VI ...</a:t>
            </a:r>
          </a:p>
        </p:txBody>
      </p:sp>
      <p:sp>
        <p:nvSpPr>
          <p:cNvPr id="26" name="TextBox 8">
            <a:extLst>
              <a:ext uri="{FF2B5EF4-FFF2-40B4-BE49-F238E27FC236}">
                <a16:creationId xmlns:a16="http://schemas.microsoft.com/office/drawing/2014/main" id="{4EAEB699-3DF7-D277-B41D-DCBBDF9A88D5}"/>
              </a:ext>
            </a:extLst>
          </p:cNvPr>
          <p:cNvSpPr txBox="1"/>
          <p:nvPr/>
        </p:nvSpPr>
        <p:spPr>
          <a:xfrm>
            <a:off x="695304" y="3809004"/>
            <a:ext cx="2391039" cy="393954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600" b="0">
                <a:solidFill>
                  <a:srgbClr val="191919"/>
                </a:solidFill>
              </a:rPr>
              <a:t>Jeres oprindelige hypotese.</a:t>
            </a:r>
          </a:p>
        </p:txBody>
      </p:sp>
      <p:sp>
        <p:nvSpPr>
          <p:cNvPr id="27" name="Rounded Rectangle 9">
            <a:extLst>
              <a:ext uri="{FF2B5EF4-FFF2-40B4-BE49-F238E27FC236}">
                <a16:creationId xmlns:a16="http://schemas.microsoft.com/office/drawing/2014/main" id="{589E4275-5F68-53A2-3839-8CC2A5B49BF5}"/>
              </a:ext>
            </a:extLst>
          </p:cNvPr>
          <p:cNvSpPr/>
          <p:nvPr/>
        </p:nvSpPr>
        <p:spPr>
          <a:xfrm>
            <a:off x="5788512" y="3196356"/>
            <a:ext cx="4800600" cy="987552"/>
          </a:xfrm>
          <a:prstGeom prst="roundRect">
            <a:avLst/>
          </a:prstGeom>
          <a:solidFill>
            <a:srgbClr val="E2F3EC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800"/>
          </a:p>
        </p:txBody>
      </p:sp>
      <p:sp>
        <p:nvSpPr>
          <p:cNvPr id="28" name="TextBox 10">
            <a:extLst>
              <a:ext uri="{FF2B5EF4-FFF2-40B4-BE49-F238E27FC236}">
                <a16:creationId xmlns:a16="http://schemas.microsoft.com/office/drawing/2014/main" id="{F493E152-9D19-12A6-F872-931ED0574B8F}"/>
              </a:ext>
            </a:extLst>
          </p:cNvPr>
          <p:cNvSpPr txBox="1"/>
          <p:nvPr/>
        </p:nvSpPr>
        <p:spPr>
          <a:xfrm>
            <a:off x="5953104" y="3342660"/>
            <a:ext cx="2169440" cy="424732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b="1">
                <a:solidFill>
                  <a:srgbClr val="003E32"/>
                </a:solidFill>
              </a:rPr>
              <a:t>AKTØREN FORTALTE ...</a:t>
            </a:r>
          </a:p>
        </p:txBody>
      </p:sp>
      <p:sp>
        <p:nvSpPr>
          <p:cNvPr id="29" name="TextBox 11">
            <a:extLst>
              <a:ext uri="{FF2B5EF4-FFF2-40B4-BE49-F238E27FC236}">
                <a16:creationId xmlns:a16="http://schemas.microsoft.com/office/drawing/2014/main" id="{0AC7B45C-A0C4-C988-2065-49F6FD271784}"/>
              </a:ext>
            </a:extLst>
          </p:cNvPr>
          <p:cNvSpPr txBox="1"/>
          <p:nvPr/>
        </p:nvSpPr>
        <p:spPr>
          <a:xfrm>
            <a:off x="5953104" y="3809004"/>
            <a:ext cx="2832314" cy="393954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600" b="0">
                <a:solidFill>
                  <a:srgbClr val="191919"/>
                </a:solidFill>
              </a:rPr>
              <a:t>Det vigtigste svar eller eksempel.</a:t>
            </a:r>
          </a:p>
        </p:txBody>
      </p:sp>
      <p:sp>
        <p:nvSpPr>
          <p:cNvPr id="30" name="Rounded Rectangle 12">
            <a:extLst>
              <a:ext uri="{FF2B5EF4-FFF2-40B4-BE49-F238E27FC236}">
                <a16:creationId xmlns:a16="http://schemas.microsoft.com/office/drawing/2014/main" id="{E42D2969-F8B0-7637-8E6B-6D377715100E}"/>
              </a:ext>
            </a:extLst>
          </p:cNvPr>
          <p:cNvSpPr/>
          <p:nvPr/>
        </p:nvSpPr>
        <p:spPr>
          <a:xfrm>
            <a:off x="530712" y="4430796"/>
            <a:ext cx="4800600" cy="987552"/>
          </a:xfrm>
          <a:prstGeom prst="roundRect">
            <a:avLst/>
          </a:prstGeom>
          <a:solidFill>
            <a:srgbClr val="E6EDF8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400"/>
          </a:p>
        </p:txBody>
      </p:sp>
      <p:sp>
        <p:nvSpPr>
          <p:cNvPr id="31" name="TextBox 13">
            <a:extLst>
              <a:ext uri="{FF2B5EF4-FFF2-40B4-BE49-F238E27FC236}">
                <a16:creationId xmlns:a16="http://schemas.microsoft.com/office/drawing/2014/main" id="{7B1D1663-A526-38E0-7982-3A6EFDCA659E}"/>
              </a:ext>
            </a:extLst>
          </p:cNvPr>
          <p:cNvSpPr txBox="1"/>
          <p:nvPr/>
        </p:nvSpPr>
        <p:spPr>
          <a:xfrm>
            <a:off x="695304" y="4577100"/>
            <a:ext cx="3853747" cy="424732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b="1" dirty="0">
                <a:solidFill>
                  <a:srgbClr val="003E32"/>
                </a:solidFill>
              </a:rPr>
              <a:t>DET NUANCEREDE VORES FORSTÅELSE ...</a:t>
            </a:r>
          </a:p>
        </p:txBody>
      </p:sp>
      <p:sp>
        <p:nvSpPr>
          <p:cNvPr id="32" name="TextBox 14">
            <a:extLst>
              <a:ext uri="{FF2B5EF4-FFF2-40B4-BE49-F238E27FC236}">
                <a16:creationId xmlns:a16="http://schemas.microsoft.com/office/drawing/2014/main" id="{E33C48B9-0E0B-17C2-3FE9-BE1BE6B4F852}"/>
              </a:ext>
            </a:extLst>
          </p:cNvPr>
          <p:cNvSpPr txBox="1"/>
          <p:nvPr/>
        </p:nvSpPr>
        <p:spPr>
          <a:xfrm>
            <a:off x="695304" y="5043444"/>
            <a:ext cx="3781933" cy="393954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600" b="0" dirty="0" err="1">
                <a:solidFill>
                  <a:srgbClr val="191919"/>
                </a:solidFill>
              </a:rPr>
              <a:t>Hvad</a:t>
            </a:r>
            <a:r>
              <a:rPr sz="1600" b="0" dirty="0">
                <a:solidFill>
                  <a:srgbClr val="191919"/>
                </a:solidFill>
              </a:rPr>
              <a:t> </a:t>
            </a:r>
            <a:r>
              <a:rPr sz="1600" b="0" dirty="0" err="1">
                <a:solidFill>
                  <a:srgbClr val="191919"/>
                </a:solidFill>
              </a:rPr>
              <a:t>blev</a:t>
            </a:r>
            <a:r>
              <a:rPr sz="1600" b="0" dirty="0">
                <a:solidFill>
                  <a:srgbClr val="191919"/>
                </a:solidFill>
              </a:rPr>
              <a:t> mere </a:t>
            </a:r>
            <a:r>
              <a:rPr sz="1600" b="0" dirty="0" err="1">
                <a:solidFill>
                  <a:srgbClr val="191919"/>
                </a:solidFill>
              </a:rPr>
              <a:t>komplekst</a:t>
            </a:r>
            <a:r>
              <a:rPr sz="1600" b="0" dirty="0">
                <a:solidFill>
                  <a:srgbClr val="191919"/>
                </a:solidFill>
              </a:rPr>
              <a:t> eller </a:t>
            </a:r>
            <a:r>
              <a:rPr sz="1600" b="0" dirty="0" err="1">
                <a:solidFill>
                  <a:srgbClr val="191919"/>
                </a:solidFill>
              </a:rPr>
              <a:t>anderledes</a:t>
            </a:r>
            <a:r>
              <a:rPr sz="1600" b="0" dirty="0">
                <a:solidFill>
                  <a:srgbClr val="191919"/>
                </a:solidFill>
              </a:rPr>
              <a:t>?</a:t>
            </a:r>
          </a:p>
        </p:txBody>
      </p:sp>
      <p:sp>
        <p:nvSpPr>
          <p:cNvPr id="33" name="Rounded Rectangle 15">
            <a:extLst>
              <a:ext uri="{FF2B5EF4-FFF2-40B4-BE49-F238E27FC236}">
                <a16:creationId xmlns:a16="http://schemas.microsoft.com/office/drawing/2014/main" id="{BF7230ED-BC33-885F-F983-721628C5A3F3}"/>
              </a:ext>
            </a:extLst>
          </p:cNvPr>
          <p:cNvSpPr/>
          <p:nvPr/>
        </p:nvSpPr>
        <p:spPr>
          <a:xfrm>
            <a:off x="5788512" y="4430796"/>
            <a:ext cx="4800600" cy="987552"/>
          </a:xfrm>
          <a:prstGeom prst="roundRect">
            <a:avLst/>
          </a:prstGeom>
          <a:solidFill>
            <a:srgbClr val="E6EDF8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800"/>
          </a:p>
        </p:txBody>
      </p:sp>
      <p:sp>
        <p:nvSpPr>
          <p:cNvPr id="34" name="TextBox 16">
            <a:extLst>
              <a:ext uri="{FF2B5EF4-FFF2-40B4-BE49-F238E27FC236}">
                <a16:creationId xmlns:a16="http://schemas.microsoft.com/office/drawing/2014/main" id="{3BA91A8A-83D4-57D2-0F9D-61C40E54773E}"/>
              </a:ext>
            </a:extLst>
          </p:cNvPr>
          <p:cNvSpPr txBox="1"/>
          <p:nvPr/>
        </p:nvSpPr>
        <p:spPr>
          <a:xfrm>
            <a:off x="5953104" y="4577100"/>
            <a:ext cx="2849242" cy="424732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b="1">
                <a:solidFill>
                  <a:srgbClr val="003E32"/>
                </a:solidFill>
              </a:rPr>
              <a:t>AI KAN ISÆR BIDRAGE MED ...</a:t>
            </a:r>
          </a:p>
        </p:txBody>
      </p:sp>
      <p:sp>
        <p:nvSpPr>
          <p:cNvPr id="35" name="TextBox 17">
            <a:extLst>
              <a:ext uri="{FF2B5EF4-FFF2-40B4-BE49-F238E27FC236}">
                <a16:creationId xmlns:a16="http://schemas.microsoft.com/office/drawing/2014/main" id="{91AFD6AE-D5BF-9DAC-8340-AAEDBBBB6A6B}"/>
              </a:ext>
            </a:extLst>
          </p:cNvPr>
          <p:cNvSpPr txBox="1"/>
          <p:nvPr/>
        </p:nvSpPr>
        <p:spPr>
          <a:xfrm>
            <a:off x="5953104" y="5043444"/>
            <a:ext cx="3349700" cy="393954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600" b="0">
                <a:solidFill>
                  <a:srgbClr val="191919"/>
                </a:solidFill>
              </a:rPr>
              <a:t>Hvad kan overtages eller understøttes?</a:t>
            </a:r>
          </a:p>
        </p:txBody>
      </p:sp>
      <p:sp>
        <p:nvSpPr>
          <p:cNvPr id="36" name="Rounded Rectangle 18">
            <a:extLst>
              <a:ext uri="{FF2B5EF4-FFF2-40B4-BE49-F238E27FC236}">
                <a16:creationId xmlns:a16="http://schemas.microsoft.com/office/drawing/2014/main" id="{E73C2614-0D2F-C3D3-35FA-42D34198FCD8}"/>
              </a:ext>
            </a:extLst>
          </p:cNvPr>
          <p:cNvSpPr/>
          <p:nvPr/>
        </p:nvSpPr>
        <p:spPr>
          <a:xfrm>
            <a:off x="530712" y="5665236"/>
            <a:ext cx="4800600" cy="987552"/>
          </a:xfrm>
          <a:prstGeom prst="roundRect">
            <a:avLst/>
          </a:prstGeom>
          <a:solidFill>
            <a:srgbClr val="FDE8E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400"/>
          </a:p>
        </p:txBody>
      </p:sp>
      <p:sp>
        <p:nvSpPr>
          <p:cNvPr id="37" name="TextBox 19">
            <a:extLst>
              <a:ext uri="{FF2B5EF4-FFF2-40B4-BE49-F238E27FC236}">
                <a16:creationId xmlns:a16="http://schemas.microsoft.com/office/drawing/2014/main" id="{FF0D5872-3455-A647-39A4-61806561E753}"/>
              </a:ext>
            </a:extLst>
          </p:cNvPr>
          <p:cNvSpPr txBox="1"/>
          <p:nvPr/>
        </p:nvSpPr>
        <p:spPr>
          <a:xfrm>
            <a:off x="695304" y="5811540"/>
            <a:ext cx="4448141" cy="424732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b="1" dirty="0">
                <a:solidFill>
                  <a:srgbClr val="003E32"/>
                </a:solidFill>
              </a:rPr>
              <a:t>MENNESKER ER FORTSAT NØDVENDIGE, NÅR ...</a:t>
            </a:r>
          </a:p>
        </p:txBody>
      </p:sp>
      <p:sp>
        <p:nvSpPr>
          <p:cNvPr id="38" name="TextBox 20">
            <a:extLst>
              <a:ext uri="{FF2B5EF4-FFF2-40B4-BE49-F238E27FC236}">
                <a16:creationId xmlns:a16="http://schemas.microsoft.com/office/drawing/2014/main" id="{084F0716-87EE-FB6E-FAF3-E09DE9144398}"/>
              </a:ext>
            </a:extLst>
          </p:cNvPr>
          <p:cNvSpPr txBox="1"/>
          <p:nvPr/>
        </p:nvSpPr>
        <p:spPr>
          <a:xfrm>
            <a:off x="695304" y="6277884"/>
            <a:ext cx="3968266" cy="393954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600" b="0">
                <a:solidFill>
                  <a:srgbClr val="191919"/>
                </a:solidFill>
              </a:rPr>
              <a:t>Hvad kræver faglighed, ansvar eller relationer?</a:t>
            </a:r>
          </a:p>
        </p:txBody>
      </p:sp>
      <p:sp>
        <p:nvSpPr>
          <p:cNvPr id="39" name="Rounded Rectangle 21">
            <a:extLst>
              <a:ext uri="{FF2B5EF4-FFF2-40B4-BE49-F238E27FC236}">
                <a16:creationId xmlns:a16="http://schemas.microsoft.com/office/drawing/2014/main" id="{ECF6C8DA-A45E-1016-B592-02EFAA82E072}"/>
              </a:ext>
            </a:extLst>
          </p:cNvPr>
          <p:cNvSpPr/>
          <p:nvPr/>
        </p:nvSpPr>
        <p:spPr>
          <a:xfrm>
            <a:off x="5788512" y="5665236"/>
            <a:ext cx="4800600" cy="987552"/>
          </a:xfrm>
          <a:prstGeom prst="roundRect">
            <a:avLst/>
          </a:prstGeom>
          <a:solidFill>
            <a:srgbClr val="FDE8E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800"/>
          </a:p>
        </p:txBody>
      </p:sp>
      <p:sp>
        <p:nvSpPr>
          <p:cNvPr id="40" name="TextBox 22">
            <a:extLst>
              <a:ext uri="{FF2B5EF4-FFF2-40B4-BE49-F238E27FC236}">
                <a16:creationId xmlns:a16="http://schemas.microsoft.com/office/drawing/2014/main" id="{D8C83066-74EB-0B8C-96CB-CBA9342B603D}"/>
              </a:ext>
            </a:extLst>
          </p:cNvPr>
          <p:cNvSpPr txBox="1"/>
          <p:nvPr/>
        </p:nvSpPr>
        <p:spPr>
          <a:xfrm>
            <a:off x="5953104" y="5811540"/>
            <a:ext cx="3481018" cy="424732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b="1">
                <a:solidFill>
                  <a:srgbClr val="003E32"/>
                </a:solidFill>
              </a:rPr>
              <a:t>DET VIGTIGSTE, VI TAGER MED, ER ...</a:t>
            </a:r>
          </a:p>
        </p:txBody>
      </p:sp>
      <p:sp>
        <p:nvSpPr>
          <p:cNvPr id="41" name="TextBox 23">
            <a:extLst>
              <a:ext uri="{FF2B5EF4-FFF2-40B4-BE49-F238E27FC236}">
                <a16:creationId xmlns:a16="http://schemas.microsoft.com/office/drawing/2014/main" id="{F05FEE92-EED1-0118-EEEF-EC6EB791F597}"/>
              </a:ext>
            </a:extLst>
          </p:cNvPr>
          <p:cNvSpPr txBox="1"/>
          <p:nvPr/>
        </p:nvSpPr>
        <p:spPr>
          <a:xfrm>
            <a:off x="5953104" y="6277884"/>
            <a:ext cx="1928092" cy="393954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600" b="0">
                <a:solidFill>
                  <a:srgbClr val="191919"/>
                </a:solidFill>
              </a:rPr>
              <a:t>Jeres samlede pointe.</a:t>
            </a:r>
          </a:p>
        </p:txBody>
      </p:sp>
    </p:spTree>
    <p:extLst>
      <p:ext uri="{BB962C8B-B14F-4D97-AF65-F5344CB8AC3E}">
        <p14:creationId xmlns:p14="http://schemas.microsoft.com/office/powerpoint/2010/main" val="24926667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E68DC5-B295-7130-2707-6E5F88471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7FB973-7D63-1572-59DD-5E05A7AC3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EFTER</a:t>
            </a:r>
            <a:r>
              <a:rPr lang="da-DK" noProof="0" dirty="0"/>
              <a:t> | </a:t>
            </a:r>
            <a:br>
              <a:rPr lang="da-DK" noProof="0" dirty="0"/>
            </a:br>
            <a:r>
              <a:rPr lang="en-US" dirty="0" err="1"/>
              <a:t>Sammenlign</a:t>
            </a:r>
            <a:r>
              <a:rPr lang="en-US" dirty="0"/>
              <a:t> på </a:t>
            </a:r>
            <a:r>
              <a:rPr lang="en-US" dirty="0" err="1"/>
              <a:t>tværs</a:t>
            </a:r>
            <a:r>
              <a:rPr lang="da-DK" b="0" noProof="0" dirty="0"/>
              <a:t>​</a:t>
            </a:r>
            <a:endParaRPr lang="da-DK" noProof="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48EBAFF-ABEB-F162-A842-B28559B188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8563" y="1789113"/>
            <a:ext cx="997677" cy="997677"/>
          </a:xfrm>
          <a:prstGeom prst="rect">
            <a:avLst/>
          </a:prstGeom>
        </p:spPr>
      </p:pic>
      <p:sp>
        <p:nvSpPr>
          <p:cNvPr id="5" name="Pladsholder til tekst 2">
            <a:extLst>
              <a:ext uri="{FF2B5EF4-FFF2-40B4-BE49-F238E27FC236}">
                <a16:creationId xmlns:a16="http://schemas.microsoft.com/office/drawing/2014/main" id="{04F6BAD3-7FCD-1E24-471A-8FF3342D7E4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66831" y="2341326"/>
            <a:ext cx="6367698" cy="2087562"/>
          </a:xfrm>
        </p:spPr>
        <p:txBody>
          <a:bodyPr/>
          <a:lstStyle/>
          <a:p>
            <a:pPr marL="0" indent="0">
              <a:buNone/>
            </a:pPr>
            <a:r>
              <a:rPr lang="da-DK" b="1" noProof="0" dirty="0"/>
              <a:t>Hvilke mønstre går igen?​</a:t>
            </a:r>
          </a:p>
          <a:p>
            <a:pPr marL="0" indent="0">
              <a:buNone/>
            </a:pPr>
            <a:br>
              <a:rPr lang="da-DK" b="1" noProof="0" dirty="0"/>
            </a:br>
            <a:r>
              <a:rPr lang="da-DK" sz="2000" noProof="0" dirty="0"/>
              <a:t> • Er der forskel på tekniske, praktiske, kreative og relationelle fag?​</a:t>
            </a:r>
          </a:p>
          <a:p>
            <a:pPr marL="0" indent="0" fontAlgn="base">
              <a:buNone/>
            </a:pPr>
            <a:r>
              <a:rPr lang="da-DK" sz="2000" noProof="0" dirty="0"/>
              <a:t>• Er der opgaver, som ikke passer tydeligt i én kolonne?​</a:t>
            </a:r>
          </a:p>
          <a:p>
            <a:pPr marL="0" indent="0" fontAlgn="base">
              <a:buNone/>
            </a:pPr>
            <a:r>
              <a:rPr lang="da-DK" sz="2000" noProof="0" dirty="0"/>
              <a:t>• Skaber AI mere eller mindre behov for faglig viden?​</a:t>
            </a:r>
          </a:p>
          <a:p>
            <a:pPr marL="0" indent="0" fontAlgn="base">
              <a:buNone/>
            </a:pPr>
            <a:r>
              <a:rPr lang="da-DK" sz="2000" noProof="0" dirty="0"/>
              <a:t>• Hvilke kompetencer ser ud til at få større betydning?​​</a:t>
            </a:r>
            <a:endParaRPr lang="da-DK" sz="1800" noProof="0" dirty="0"/>
          </a:p>
        </p:txBody>
      </p:sp>
      <p:sp>
        <p:nvSpPr>
          <p:cNvPr id="8" name="Rounded Rectangle 3">
            <a:extLst>
              <a:ext uri="{FF2B5EF4-FFF2-40B4-BE49-F238E27FC236}">
                <a16:creationId xmlns:a16="http://schemas.microsoft.com/office/drawing/2014/main" id="{3D0BAED9-C6D6-0965-4356-C509A73A2D60}"/>
              </a:ext>
            </a:extLst>
          </p:cNvPr>
          <p:cNvSpPr/>
          <p:nvPr/>
        </p:nvSpPr>
        <p:spPr>
          <a:xfrm>
            <a:off x="10252037" y="365125"/>
            <a:ext cx="1645920" cy="384048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1600" noProof="0" dirty="0"/>
              <a:t>EKSTRAOPGAVE</a:t>
            </a:r>
          </a:p>
        </p:txBody>
      </p:sp>
      <p:sp>
        <p:nvSpPr>
          <p:cNvPr id="9" name="Rounded Rectangle 6">
            <a:extLst>
              <a:ext uri="{FF2B5EF4-FFF2-40B4-BE49-F238E27FC236}">
                <a16:creationId xmlns:a16="http://schemas.microsoft.com/office/drawing/2014/main" id="{AFBA4589-86FA-F72A-ED11-666D4B447444}"/>
              </a:ext>
            </a:extLst>
          </p:cNvPr>
          <p:cNvSpPr/>
          <p:nvPr/>
        </p:nvSpPr>
        <p:spPr>
          <a:xfrm>
            <a:off x="8401729" y="1191849"/>
            <a:ext cx="2733040" cy="997678"/>
          </a:xfrm>
          <a:prstGeom prst="roundRect">
            <a:avLst/>
          </a:prstGeom>
          <a:solidFill>
            <a:srgbClr val="E2F3EC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a-DK" sz="2000" b="1" noProof="0" dirty="0"/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51BE88F6-C864-41F2-1880-2039304D26AE}"/>
              </a:ext>
            </a:extLst>
          </p:cNvPr>
          <p:cNvSpPr txBox="1"/>
          <p:nvPr/>
        </p:nvSpPr>
        <p:spPr>
          <a:xfrm>
            <a:off x="8566321" y="1289628"/>
            <a:ext cx="2447853" cy="455509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AI KAN OVERTAGE</a:t>
            </a:r>
            <a:r>
              <a:rPr lang="da-DK" sz="2000" b="1" dirty="0"/>
              <a:t>​</a:t>
            </a:r>
            <a:endParaRPr lang="da-DK" sz="2000" b="1" noProof="0" dirty="0">
              <a:solidFill>
                <a:srgbClr val="003E32"/>
              </a:solidFill>
            </a:endParaRPr>
          </a:p>
        </p:txBody>
      </p:sp>
      <p:sp>
        <p:nvSpPr>
          <p:cNvPr id="16" name="Rounded Rectangle 6">
            <a:extLst>
              <a:ext uri="{FF2B5EF4-FFF2-40B4-BE49-F238E27FC236}">
                <a16:creationId xmlns:a16="http://schemas.microsoft.com/office/drawing/2014/main" id="{8A44983E-E96D-5D10-9E46-3C6B3CEFE736}"/>
              </a:ext>
            </a:extLst>
          </p:cNvPr>
          <p:cNvSpPr/>
          <p:nvPr/>
        </p:nvSpPr>
        <p:spPr>
          <a:xfrm>
            <a:off x="8401729" y="3341934"/>
            <a:ext cx="2733040" cy="997678"/>
          </a:xfrm>
          <a:prstGeom prst="roundRect">
            <a:avLst/>
          </a:prstGeom>
          <a:solidFill>
            <a:srgbClr val="E2F3EC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a-DK" sz="2000" b="1" noProof="0" dirty="0"/>
          </a:p>
        </p:txBody>
      </p:sp>
      <p:sp>
        <p:nvSpPr>
          <p:cNvPr id="18" name="Rounded Rectangle 6">
            <a:extLst>
              <a:ext uri="{FF2B5EF4-FFF2-40B4-BE49-F238E27FC236}">
                <a16:creationId xmlns:a16="http://schemas.microsoft.com/office/drawing/2014/main" id="{27BAC3B9-9EB2-20A7-5048-23ED132C21D0}"/>
              </a:ext>
            </a:extLst>
          </p:cNvPr>
          <p:cNvSpPr/>
          <p:nvPr/>
        </p:nvSpPr>
        <p:spPr>
          <a:xfrm>
            <a:off x="8401729" y="2268273"/>
            <a:ext cx="2733040" cy="997678"/>
          </a:xfrm>
          <a:prstGeom prst="roundRect">
            <a:avLst/>
          </a:prstGeom>
          <a:solidFill>
            <a:srgbClr val="E2F3EC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a-DK" sz="2000" b="1" noProof="0" dirty="0"/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ED02275F-7ED9-61D8-8ABB-0E1AB3C30CB8}"/>
              </a:ext>
            </a:extLst>
          </p:cNvPr>
          <p:cNvSpPr txBox="1"/>
          <p:nvPr/>
        </p:nvSpPr>
        <p:spPr>
          <a:xfrm>
            <a:off x="8566321" y="2300587"/>
            <a:ext cx="2447853" cy="455509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a-DK" sz="2000" b="1" noProof="0" dirty="0">
                <a:solidFill>
                  <a:srgbClr val="003E32"/>
                </a:solidFill>
              </a:rPr>
              <a:t>AI KAN UNDERSTØTTE</a:t>
            </a:r>
          </a:p>
        </p:txBody>
      </p:sp>
      <p:sp>
        <p:nvSpPr>
          <p:cNvPr id="24" name="TextBox 13">
            <a:extLst>
              <a:ext uri="{FF2B5EF4-FFF2-40B4-BE49-F238E27FC236}">
                <a16:creationId xmlns:a16="http://schemas.microsoft.com/office/drawing/2014/main" id="{6270BEE4-1D4F-C3DF-6F3D-F1758DFD7906}"/>
              </a:ext>
            </a:extLst>
          </p:cNvPr>
          <p:cNvSpPr txBox="1"/>
          <p:nvPr/>
        </p:nvSpPr>
        <p:spPr>
          <a:xfrm>
            <a:off x="8566321" y="3451281"/>
            <a:ext cx="2447853" cy="76328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a-DK" sz="2000" b="1" noProof="0" dirty="0">
                <a:solidFill>
                  <a:srgbClr val="003E32"/>
                </a:solidFill>
              </a:rPr>
              <a:t>MENNESKET SKAL VURDERE</a:t>
            </a:r>
          </a:p>
        </p:txBody>
      </p:sp>
      <p:sp>
        <p:nvSpPr>
          <p:cNvPr id="34" name="Rounded Rectangle 6">
            <a:extLst>
              <a:ext uri="{FF2B5EF4-FFF2-40B4-BE49-F238E27FC236}">
                <a16:creationId xmlns:a16="http://schemas.microsoft.com/office/drawing/2014/main" id="{C7CFF4C9-E9AB-F234-006D-B3E6AAC05697}"/>
              </a:ext>
            </a:extLst>
          </p:cNvPr>
          <p:cNvSpPr/>
          <p:nvPr/>
        </p:nvSpPr>
        <p:spPr>
          <a:xfrm>
            <a:off x="8401729" y="4415595"/>
            <a:ext cx="2733040" cy="997678"/>
          </a:xfrm>
          <a:prstGeom prst="roundRect">
            <a:avLst/>
          </a:prstGeom>
          <a:solidFill>
            <a:srgbClr val="E2F3EC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a-DK" sz="2000" b="1" noProof="0" dirty="0"/>
          </a:p>
        </p:txBody>
      </p:sp>
      <p:sp>
        <p:nvSpPr>
          <p:cNvPr id="36" name="TextBox 13">
            <a:extLst>
              <a:ext uri="{FF2B5EF4-FFF2-40B4-BE49-F238E27FC236}">
                <a16:creationId xmlns:a16="http://schemas.microsoft.com/office/drawing/2014/main" id="{42CE918B-CBC2-7FBA-43BA-8B8B6EC5B200}"/>
              </a:ext>
            </a:extLst>
          </p:cNvPr>
          <p:cNvSpPr txBox="1"/>
          <p:nvPr/>
        </p:nvSpPr>
        <p:spPr>
          <a:xfrm>
            <a:off x="8566321" y="4524942"/>
            <a:ext cx="2447853" cy="76328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a-DK" sz="2000" b="1" noProof="0" dirty="0">
                <a:solidFill>
                  <a:srgbClr val="003E32"/>
                </a:solidFill>
              </a:rPr>
              <a:t>MENNESKET SKAL SKABE ELLER UDFØRE</a:t>
            </a:r>
          </a:p>
        </p:txBody>
      </p:sp>
      <p:pic>
        <p:nvPicPr>
          <p:cNvPr id="40" name="Grafik 39">
            <a:extLst>
              <a:ext uri="{FF2B5EF4-FFF2-40B4-BE49-F238E27FC236}">
                <a16:creationId xmlns:a16="http://schemas.microsoft.com/office/drawing/2014/main" id="{9D9AA252-A1D8-9A16-0895-30E4901FDE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768693">
            <a:off x="7644285" y="1722921"/>
            <a:ext cx="501955" cy="671219"/>
          </a:xfrm>
          <a:prstGeom prst="rect">
            <a:avLst/>
          </a:prstGeom>
        </p:spPr>
      </p:pic>
      <p:pic>
        <p:nvPicPr>
          <p:cNvPr id="42" name="Grafik 41">
            <a:extLst>
              <a:ext uri="{FF2B5EF4-FFF2-40B4-BE49-F238E27FC236}">
                <a16:creationId xmlns:a16="http://schemas.microsoft.com/office/drawing/2014/main" id="{EA6C16C7-EF89-5E29-CA38-C83F1F21BF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774904">
            <a:off x="7613512" y="2572751"/>
            <a:ext cx="501955" cy="671219"/>
          </a:xfrm>
          <a:prstGeom prst="rect">
            <a:avLst/>
          </a:prstGeom>
        </p:spPr>
      </p:pic>
      <p:pic>
        <p:nvPicPr>
          <p:cNvPr id="44" name="Grafik 43">
            <a:extLst>
              <a:ext uri="{FF2B5EF4-FFF2-40B4-BE49-F238E27FC236}">
                <a16:creationId xmlns:a16="http://schemas.microsoft.com/office/drawing/2014/main" id="{502E24EF-BACD-27FD-1161-1F9B748AF3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9051595">
            <a:off x="7613514" y="4398858"/>
            <a:ext cx="501955" cy="671219"/>
          </a:xfrm>
          <a:prstGeom prst="rect">
            <a:avLst/>
          </a:prstGeom>
        </p:spPr>
      </p:pic>
      <p:pic>
        <p:nvPicPr>
          <p:cNvPr id="46" name="Grafik 45">
            <a:extLst>
              <a:ext uri="{FF2B5EF4-FFF2-40B4-BE49-F238E27FC236}">
                <a16:creationId xmlns:a16="http://schemas.microsoft.com/office/drawing/2014/main" id="{34239471-B7D5-D64D-21D8-50F3FDFFD5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7848622">
            <a:off x="7654905" y="3551239"/>
            <a:ext cx="501955" cy="671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9644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3C7EE-0700-D0C9-CCB0-9057CBB89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F443CE-2580-DE8F-C162-AD9E72D3A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EFTER</a:t>
            </a:r>
            <a:r>
              <a:rPr lang="da-DK" noProof="0" dirty="0"/>
              <a:t> | </a:t>
            </a:r>
            <a:br>
              <a:rPr lang="da-DK" noProof="0" dirty="0"/>
            </a:br>
            <a:r>
              <a:rPr lang="en-US" dirty="0" err="1"/>
              <a:t>Fremtidens</a:t>
            </a:r>
            <a:r>
              <a:rPr lang="en-US" dirty="0"/>
              <a:t> </a:t>
            </a:r>
            <a:r>
              <a:rPr lang="en-US" dirty="0" err="1"/>
              <a:t>medarbejder</a:t>
            </a:r>
            <a:endParaRPr lang="da-DK" noProof="0" dirty="0"/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6032C5A7-1207-EBAB-FBEB-1815C862F64C}"/>
              </a:ext>
            </a:extLst>
          </p:cNvPr>
          <p:cNvSpPr/>
          <p:nvPr/>
        </p:nvSpPr>
        <p:spPr>
          <a:xfrm>
            <a:off x="10252037" y="365125"/>
            <a:ext cx="1645920" cy="384048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1600" noProof="0" dirty="0"/>
              <a:t>FORDYBELSE</a:t>
            </a:r>
          </a:p>
        </p:txBody>
      </p:sp>
      <p:sp>
        <p:nvSpPr>
          <p:cNvPr id="7" name="Pladsholder til tekst 2">
            <a:extLst>
              <a:ext uri="{FF2B5EF4-FFF2-40B4-BE49-F238E27FC236}">
                <a16:creationId xmlns:a16="http://schemas.microsoft.com/office/drawing/2014/main" id="{AC68B2F6-0249-DCCA-6D6A-4C3EFCD7D3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02740" y="2320923"/>
            <a:ext cx="8986520" cy="3979862"/>
          </a:xfrm>
        </p:spPr>
        <p:txBody>
          <a:bodyPr/>
          <a:lstStyle/>
          <a:p>
            <a:pPr marL="0" indent="0">
              <a:buNone/>
            </a:pPr>
            <a:r>
              <a:rPr lang="da-DK" b="1" noProof="0" dirty="0"/>
              <a:t>Vælg et fag og lav en profil af en medarbejder i 2031.​</a:t>
            </a:r>
            <a:br>
              <a:rPr lang="da-DK" b="1" noProof="0" dirty="0"/>
            </a:br>
            <a:br>
              <a:rPr lang="da-DK" noProof="0" dirty="0"/>
            </a:br>
            <a:endParaRPr lang="da-DK" noProof="0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6FE00EBA-55F4-0294-B9AC-0F7A82ECEE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5063" y="2055765"/>
            <a:ext cx="997677" cy="997677"/>
          </a:xfrm>
          <a:prstGeom prst="rect">
            <a:avLst/>
          </a:prstGeom>
        </p:spPr>
      </p:pic>
      <p:sp>
        <p:nvSpPr>
          <p:cNvPr id="3" name="Rounded Rectangle 6">
            <a:extLst>
              <a:ext uri="{FF2B5EF4-FFF2-40B4-BE49-F238E27FC236}">
                <a16:creationId xmlns:a16="http://schemas.microsoft.com/office/drawing/2014/main" id="{11F59C16-F1DC-9D42-D483-80397F8EAE53}"/>
              </a:ext>
            </a:extLst>
          </p:cNvPr>
          <p:cNvSpPr/>
          <p:nvPr/>
        </p:nvSpPr>
        <p:spPr>
          <a:xfrm>
            <a:off x="942340" y="3311885"/>
            <a:ext cx="4709160" cy="3429000"/>
          </a:xfrm>
          <a:prstGeom prst="roundRect">
            <a:avLst/>
          </a:prstGeom>
          <a:solidFill>
            <a:srgbClr val="E2F3EC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800"/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687B23D4-AF90-DF2B-E9CA-7A287C25D86C}"/>
              </a:ext>
            </a:extLst>
          </p:cNvPr>
          <p:cNvSpPr txBox="1"/>
          <p:nvPr/>
        </p:nvSpPr>
        <p:spPr>
          <a:xfrm>
            <a:off x="1106932" y="3458189"/>
            <a:ext cx="1758174" cy="455509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2000" b="1">
                <a:solidFill>
                  <a:srgbClr val="003E32"/>
                </a:solidFill>
              </a:rPr>
              <a:t>ARBEJDSDAGEN</a:t>
            </a:r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FE4EB633-0596-4AE5-3925-CEDFA3BAF031}"/>
              </a:ext>
            </a:extLst>
          </p:cNvPr>
          <p:cNvSpPr txBox="1"/>
          <p:nvPr/>
        </p:nvSpPr>
        <p:spPr>
          <a:xfrm>
            <a:off x="1106932" y="3924533"/>
            <a:ext cx="4247388" cy="180972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b="0" dirty="0">
                <a:solidFill>
                  <a:srgbClr val="191919"/>
                </a:solidFill>
              </a:rPr>
              <a:t>• </a:t>
            </a:r>
            <a:r>
              <a:rPr b="0" dirty="0" err="1">
                <a:solidFill>
                  <a:srgbClr val="191919"/>
                </a:solidFill>
              </a:rPr>
              <a:t>Hvilke</a:t>
            </a:r>
            <a:r>
              <a:rPr b="0" dirty="0">
                <a:solidFill>
                  <a:srgbClr val="191919"/>
                </a:solidFill>
              </a:rPr>
              <a:t> </a:t>
            </a:r>
            <a:r>
              <a:rPr b="0" dirty="0" err="1">
                <a:solidFill>
                  <a:srgbClr val="191919"/>
                </a:solidFill>
              </a:rPr>
              <a:t>opgaver</a:t>
            </a:r>
            <a:r>
              <a:rPr b="0" dirty="0">
                <a:solidFill>
                  <a:srgbClr val="191919"/>
                </a:solidFill>
              </a:rPr>
              <a:t> </a:t>
            </a:r>
            <a:r>
              <a:rPr b="0" dirty="0" err="1">
                <a:solidFill>
                  <a:srgbClr val="191919"/>
                </a:solidFill>
              </a:rPr>
              <a:t>løser</a:t>
            </a:r>
            <a:r>
              <a:rPr b="0" dirty="0">
                <a:solidFill>
                  <a:srgbClr val="191919"/>
                </a:solidFill>
              </a:rPr>
              <a:t> </a:t>
            </a:r>
            <a:r>
              <a:rPr b="0" dirty="0" err="1">
                <a:solidFill>
                  <a:srgbClr val="191919"/>
                </a:solidFill>
              </a:rPr>
              <a:t>medarbejderen</a:t>
            </a:r>
            <a:r>
              <a:rPr b="0" dirty="0">
                <a:solidFill>
                  <a:srgbClr val="191919"/>
                </a:solidFill>
              </a:rPr>
              <a:t>?</a:t>
            </a:r>
            <a:br>
              <a:rPr lang="da-DK" b="0" dirty="0">
                <a:solidFill>
                  <a:srgbClr val="191919"/>
                </a:solidFill>
              </a:rPr>
            </a:br>
            <a:r>
              <a:rPr b="0" dirty="0">
                <a:solidFill>
                  <a:srgbClr val="191919"/>
                </a:solidFill>
              </a:rPr>
              <a:t>
• </a:t>
            </a:r>
            <a:r>
              <a:rPr b="0" dirty="0" err="1">
                <a:solidFill>
                  <a:srgbClr val="191919"/>
                </a:solidFill>
              </a:rPr>
              <a:t>Hvilke</a:t>
            </a:r>
            <a:r>
              <a:rPr b="0" dirty="0">
                <a:solidFill>
                  <a:srgbClr val="191919"/>
                </a:solidFill>
              </a:rPr>
              <a:t> </a:t>
            </a:r>
            <a:r>
              <a:rPr b="0" dirty="0" err="1">
                <a:solidFill>
                  <a:srgbClr val="191919"/>
                </a:solidFill>
              </a:rPr>
              <a:t>teknologier</a:t>
            </a:r>
            <a:r>
              <a:rPr b="0" dirty="0">
                <a:solidFill>
                  <a:srgbClr val="191919"/>
                </a:solidFill>
              </a:rPr>
              <a:t> </a:t>
            </a:r>
            <a:r>
              <a:rPr b="0" dirty="0" err="1">
                <a:solidFill>
                  <a:srgbClr val="191919"/>
                </a:solidFill>
              </a:rPr>
              <a:t>arbejder</a:t>
            </a:r>
            <a:r>
              <a:rPr b="0" dirty="0">
                <a:solidFill>
                  <a:srgbClr val="191919"/>
                </a:solidFill>
              </a:rPr>
              <a:t> </a:t>
            </a:r>
            <a:r>
              <a:rPr b="0" dirty="0" err="1">
                <a:solidFill>
                  <a:srgbClr val="191919"/>
                </a:solidFill>
              </a:rPr>
              <a:t>medarbejderen</a:t>
            </a:r>
            <a:r>
              <a:rPr b="0" dirty="0">
                <a:solidFill>
                  <a:srgbClr val="191919"/>
                </a:solidFill>
              </a:rPr>
              <a:t> </a:t>
            </a:r>
            <a:r>
              <a:rPr b="0" dirty="0" err="1">
                <a:solidFill>
                  <a:srgbClr val="191919"/>
                </a:solidFill>
              </a:rPr>
              <a:t>sammen</a:t>
            </a:r>
            <a:r>
              <a:rPr b="0" dirty="0">
                <a:solidFill>
                  <a:srgbClr val="191919"/>
                </a:solidFill>
              </a:rPr>
              <a:t> med?</a:t>
            </a:r>
            <a:br>
              <a:rPr lang="da-DK" b="0" dirty="0">
                <a:solidFill>
                  <a:srgbClr val="191919"/>
                </a:solidFill>
              </a:rPr>
            </a:br>
            <a:r>
              <a:rPr b="0" dirty="0">
                <a:solidFill>
                  <a:srgbClr val="191919"/>
                </a:solidFill>
              </a:rPr>
              <a:t>
• </a:t>
            </a:r>
            <a:r>
              <a:rPr b="0" dirty="0" err="1">
                <a:solidFill>
                  <a:srgbClr val="191919"/>
                </a:solidFill>
              </a:rPr>
              <a:t>Hvad</a:t>
            </a:r>
            <a:r>
              <a:rPr b="0" dirty="0">
                <a:solidFill>
                  <a:srgbClr val="191919"/>
                </a:solidFill>
              </a:rPr>
              <a:t> </a:t>
            </a:r>
            <a:r>
              <a:rPr b="0" dirty="0" err="1">
                <a:solidFill>
                  <a:srgbClr val="191919"/>
                </a:solidFill>
              </a:rPr>
              <a:t>skal</a:t>
            </a:r>
            <a:r>
              <a:rPr b="0" dirty="0">
                <a:solidFill>
                  <a:srgbClr val="191919"/>
                </a:solidFill>
              </a:rPr>
              <a:t> </a:t>
            </a:r>
            <a:r>
              <a:rPr b="0" dirty="0" err="1">
                <a:solidFill>
                  <a:srgbClr val="191919"/>
                </a:solidFill>
              </a:rPr>
              <a:t>medarbejderen</a:t>
            </a:r>
            <a:r>
              <a:rPr b="0" dirty="0">
                <a:solidFill>
                  <a:srgbClr val="191919"/>
                </a:solidFill>
              </a:rPr>
              <a:t> </a:t>
            </a:r>
            <a:r>
              <a:rPr b="0" dirty="0" err="1">
                <a:solidFill>
                  <a:srgbClr val="191919"/>
                </a:solidFill>
              </a:rPr>
              <a:t>selv</a:t>
            </a:r>
            <a:r>
              <a:rPr b="0" dirty="0">
                <a:solidFill>
                  <a:srgbClr val="191919"/>
                </a:solidFill>
              </a:rPr>
              <a:t> </a:t>
            </a:r>
            <a:r>
              <a:rPr b="0" dirty="0" err="1">
                <a:solidFill>
                  <a:srgbClr val="191919"/>
                </a:solidFill>
              </a:rPr>
              <a:t>kunne</a:t>
            </a:r>
            <a:r>
              <a:rPr b="0" dirty="0">
                <a:solidFill>
                  <a:srgbClr val="191919"/>
                </a:solidFill>
              </a:rPr>
              <a:t>?</a:t>
            </a:r>
          </a:p>
        </p:txBody>
      </p:sp>
      <p:sp>
        <p:nvSpPr>
          <p:cNvPr id="8" name="Rounded Rectangle 9">
            <a:extLst>
              <a:ext uri="{FF2B5EF4-FFF2-40B4-BE49-F238E27FC236}">
                <a16:creationId xmlns:a16="http://schemas.microsoft.com/office/drawing/2014/main" id="{93BA68B5-B039-D657-284D-93262C4B7ADA}"/>
              </a:ext>
            </a:extLst>
          </p:cNvPr>
          <p:cNvSpPr/>
          <p:nvPr/>
        </p:nvSpPr>
        <p:spPr>
          <a:xfrm>
            <a:off x="5880100" y="3311885"/>
            <a:ext cx="4709160" cy="3429000"/>
          </a:xfrm>
          <a:prstGeom prst="roundRect">
            <a:avLst/>
          </a:prstGeom>
          <a:solidFill>
            <a:srgbClr val="E6EDF8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800"/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82767030-B49D-D298-41BE-93C184C595F4}"/>
              </a:ext>
            </a:extLst>
          </p:cNvPr>
          <p:cNvSpPr txBox="1"/>
          <p:nvPr/>
        </p:nvSpPr>
        <p:spPr>
          <a:xfrm>
            <a:off x="6044692" y="3458189"/>
            <a:ext cx="2560829" cy="455509"/>
          </a:xfrm>
          <a:prstGeom prst="rect">
            <a:avLst/>
          </a:prstGeom>
          <a:noFill/>
        </p:spPr>
        <p:txBody>
          <a:bodyPr wrap="none" lIns="73152" tIns="73152" rIns="73152" bIns="73152" anchor="t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2000" b="1">
                <a:solidFill>
                  <a:srgbClr val="003E32"/>
                </a:solidFill>
              </a:rPr>
              <a:t>FAGLIGHED OG ANSVAR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EA6877BC-1EAA-2779-DD85-E9499D5B528C}"/>
              </a:ext>
            </a:extLst>
          </p:cNvPr>
          <p:cNvSpPr txBox="1"/>
          <p:nvPr/>
        </p:nvSpPr>
        <p:spPr>
          <a:xfrm>
            <a:off x="6044692" y="3924533"/>
            <a:ext cx="4207345" cy="2363724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b="0" dirty="0">
                <a:solidFill>
                  <a:srgbClr val="191919"/>
                </a:solidFill>
              </a:rPr>
              <a:t>• </a:t>
            </a:r>
            <a:r>
              <a:rPr b="0" dirty="0" err="1">
                <a:solidFill>
                  <a:srgbClr val="191919"/>
                </a:solidFill>
              </a:rPr>
              <a:t>Hvilke</a:t>
            </a:r>
            <a:r>
              <a:rPr b="0" dirty="0">
                <a:solidFill>
                  <a:srgbClr val="191919"/>
                </a:solidFill>
              </a:rPr>
              <a:t> </a:t>
            </a:r>
            <a:r>
              <a:rPr b="0" dirty="0" err="1">
                <a:solidFill>
                  <a:srgbClr val="191919"/>
                </a:solidFill>
              </a:rPr>
              <a:t>beslutninger</a:t>
            </a:r>
            <a:r>
              <a:rPr b="0" dirty="0">
                <a:solidFill>
                  <a:srgbClr val="191919"/>
                </a:solidFill>
              </a:rPr>
              <a:t> </a:t>
            </a:r>
            <a:r>
              <a:rPr b="0" dirty="0" err="1">
                <a:solidFill>
                  <a:srgbClr val="191919"/>
                </a:solidFill>
              </a:rPr>
              <a:t>må</a:t>
            </a:r>
            <a:r>
              <a:rPr b="0" dirty="0">
                <a:solidFill>
                  <a:srgbClr val="191919"/>
                </a:solidFill>
              </a:rPr>
              <a:t> AI ikke </a:t>
            </a:r>
            <a:r>
              <a:rPr b="0" dirty="0" err="1">
                <a:solidFill>
                  <a:srgbClr val="191919"/>
                </a:solidFill>
              </a:rPr>
              <a:t>træffe</a:t>
            </a:r>
            <a:r>
              <a:rPr b="0" dirty="0">
                <a:solidFill>
                  <a:srgbClr val="191919"/>
                </a:solidFill>
              </a:rPr>
              <a:t> </a:t>
            </a:r>
            <a:r>
              <a:rPr b="0" dirty="0" err="1">
                <a:solidFill>
                  <a:srgbClr val="191919"/>
                </a:solidFill>
              </a:rPr>
              <a:t>alene</a:t>
            </a:r>
            <a:r>
              <a:rPr b="0" dirty="0">
                <a:solidFill>
                  <a:srgbClr val="191919"/>
                </a:solidFill>
              </a:rPr>
              <a:t>?</a:t>
            </a:r>
            <a:br>
              <a:rPr lang="da-DK" b="0" dirty="0">
                <a:solidFill>
                  <a:srgbClr val="191919"/>
                </a:solidFill>
              </a:rPr>
            </a:br>
            <a:r>
              <a:rPr b="0" dirty="0">
                <a:solidFill>
                  <a:srgbClr val="191919"/>
                </a:solidFill>
              </a:rPr>
              <a:t>
• </a:t>
            </a:r>
            <a:r>
              <a:rPr b="0" dirty="0" err="1">
                <a:solidFill>
                  <a:srgbClr val="191919"/>
                </a:solidFill>
              </a:rPr>
              <a:t>Hvordan</a:t>
            </a:r>
            <a:r>
              <a:rPr b="0" dirty="0">
                <a:solidFill>
                  <a:srgbClr val="191919"/>
                </a:solidFill>
              </a:rPr>
              <a:t> </a:t>
            </a:r>
            <a:r>
              <a:rPr b="0" dirty="0" err="1">
                <a:solidFill>
                  <a:srgbClr val="191919"/>
                </a:solidFill>
              </a:rPr>
              <a:t>kontrollerer</a:t>
            </a:r>
            <a:r>
              <a:rPr b="0" dirty="0">
                <a:solidFill>
                  <a:srgbClr val="191919"/>
                </a:solidFill>
              </a:rPr>
              <a:t> </a:t>
            </a:r>
            <a:r>
              <a:rPr b="0" dirty="0" err="1">
                <a:solidFill>
                  <a:srgbClr val="191919"/>
                </a:solidFill>
              </a:rPr>
              <a:t>medarbejderen</a:t>
            </a:r>
            <a:r>
              <a:rPr b="0" dirty="0">
                <a:solidFill>
                  <a:srgbClr val="191919"/>
                </a:solidFill>
              </a:rPr>
              <a:t> </a:t>
            </a:r>
            <a:r>
              <a:rPr b="0" dirty="0" err="1">
                <a:solidFill>
                  <a:srgbClr val="191919"/>
                </a:solidFill>
              </a:rPr>
              <a:t>kvaliteten</a:t>
            </a:r>
            <a:r>
              <a:rPr b="0" dirty="0">
                <a:solidFill>
                  <a:srgbClr val="191919"/>
                </a:solidFill>
              </a:rPr>
              <a:t>?</a:t>
            </a:r>
            <a:br>
              <a:rPr lang="da-DK" b="0" dirty="0">
                <a:solidFill>
                  <a:srgbClr val="191919"/>
                </a:solidFill>
              </a:rPr>
            </a:br>
            <a:r>
              <a:rPr b="0" dirty="0">
                <a:solidFill>
                  <a:srgbClr val="191919"/>
                </a:solidFill>
              </a:rPr>
              <a:t>
• </a:t>
            </a:r>
            <a:r>
              <a:rPr b="0" dirty="0" err="1">
                <a:solidFill>
                  <a:srgbClr val="191919"/>
                </a:solidFill>
              </a:rPr>
              <a:t>Hvilke</a:t>
            </a:r>
            <a:r>
              <a:rPr b="0" dirty="0">
                <a:solidFill>
                  <a:srgbClr val="191919"/>
                </a:solidFill>
              </a:rPr>
              <a:t> fag eller </a:t>
            </a:r>
            <a:r>
              <a:rPr b="0" dirty="0" err="1">
                <a:solidFill>
                  <a:srgbClr val="191919"/>
                </a:solidFill>
              </a:rPr>
              <a:t>uddannelser</a:t>
            </a:r>
            <a:r>
              <a:rPr b="0" dirty="0">
                <a:solidFill>
                  <a:srgbClr val="191919"/>
                </a:solidFill>
              </a:rPr>
              <a:t> </a:t>
            </a:r>
            <a:r>
              <a:rPr b="0" dirty="0" err="1">
                <a:solidFill>
                  <a:srgbClr val="191919"/>
                </a:solidFill>
              </a:rPr>
              <a:t>kan</a:t>
            </a:r>
            <a:r>
              <a:rPr b="0" dirty="0">
                <a:solidFill>
                  <a:srgbClr val="191919"/>
                </a:solidFill>
              </a:rPr>
              <a:t> </a:t>
            </a:r>
            <a:r>
              <a:rPr b="0" dirty="0" err="1">
                <a:solidFill>
                  <a:srgbClr val="191919"/>
                </a:solidFill>
              </a:rPr>
              <a:t>føre</a:t>
            </a:r>
            <a:r>
              <a:rPr b="0" dirty="0">
                <a:solidFill>
                  <a:srgbClr val="191919"/>
                </a:solidFill>
              </a:rPr>
              <a:t> </a:t>
            </a:r>
            <a:r>
              <a:rPr b="0" dirty="0" err="1">
                <a:solidFill>
                  <a:srgbClr val="191919"/>
                </a:solidFill>
              </a:rPr>
              <a:t>til</a:t>
            </a:r>
            <a:r>
              <a:rPr b="0" dirty="0">
                <a:solidFill>
                  <a:srgbClr val="191919"/>
                </a:solidFill>
              </a:rPr>
              <a:t> </a:t>
            </a:r>
            <a:r>
              <a:rPr b="0" dirty="0" err="1">
                <a:solidFill>
                  <a:srgbClr val="191919"/>
                </a:solidFill>
              </a:rPr>
              <a:t>arbejdet</a:t>
            </a:r>
            <a:r>
              <a:rPr b="0" dirty="0">
                <a:solidFill>
                  <a:srgbClr val="191919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579578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1E5ACB-FB50-980E-BC3B-BA084BFA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3D55B7B-A836-398A-0563-668FAD98CCB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2171" y="622998"/>
            <a:ext cx="10954304" cy="4653564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da-DK" sz="4800" b="1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Afslutningsvis | </a:t>
            </a:r>
            <a:br>
              <a:rPr lang="da-DK" sz="4800" b="1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</a:br>
            <a:r>
              <a:rPr lang="da-DK" sz="4800" b="1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Hvad tager du med dig?</a:t>
            </a:r>
            <a:endParaRPr lang="da-DK" sz="4800" noProof="0" dirty="0">
              <a:ea typeface="Calibri Light"/>
              <a:cs typeface="Calibri Light"/>
            </a:endParaRPr>
          </a:p>
        </p:txBody>
      </p:sp>
      <p:graphicFrame>
        <p:nvGraphicFramePr>
          <p:cNvPr id="5" name="Pladsholder til tekst 2">
            <a:extLst>
              <a:ext uri="{FF2B5EF4-FFF2-40B4-BE49-F238E27FC236}">
                <a16:creationId xmlns:a16="http://schemas.microsoft.com/office/drawing/2014/main" id="{A7595F12-C00D-3367-5D70-792ECED355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4054317"/>
              </p:ext>
            </p:extLst>
          </p:nvPr>
        </p:nvGraphicFramePr>
        <p:xfrm>
          <a:off x="3383968" y="2302799"/>
          <a:ext cx="5750709" cy="32648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ky 1">
            <a:extLst>
              <a:ext uri="{FF2B5EF4-FFF2-40B4-BE49-F238E27FC236}">
                <a16:creationId xmlns:a16="http://schemas.microsoft.com/office/drawing/2014/main" id="{9CF3121A-49F1-ADBF-1558-E5A865046ACC}"/>
              </a:ext>
            </a:extLst>
          </p:cNvPr>
          <p:cNvSpPr/>
          <p:nvPr/>
        </p:nvSpPr>
        <p:spPr>
          <a:xfrm>
            <a:off x="8249920" y="782320"/>
            <a:ext cx="3159909" cy="2582401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000" b="1" dirty="0">
                <a:solidFill>
                  <a:schemeClr val="tx1"/>
                </a:solidFill>
              </a:rPr>
              <a:t>Del én af jeres sætninger med en makker eller i klassen.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82CDA6B9-BC2F-72F7-5AFF-7398AC9B4CEF}"/>
              </a:ext>
            </a:extLst>
          </p:cNvPr>
          <p:cNvSpPr txBox="1"/>
          <p:nvPr/>
        </p:nvSpPr>
        <p:spPr>
          <a:xfrm>
            <a:off x="1087120" y="5856546"/>
            <a:ext cx="79146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da-DK" sz="1800" b="1" i="0" dirty="0">
                <a:effectLst/>
                <a:latin typeface="+mn-lt"/>
              </a:rPr>
              <a:t>HUSK! </a:t>
            </a:r>
            <a:r>
              <a:rPr lang="da-DK" sz="1800" b="0" i="0" dirty="0">
                <a:effectLst/>
                <a:latin typeface="+mn-lt"/>
              </a:rPr>
              <a:t>Der er mange veje til uddannelse og arbejde. Du behøver ikke kende din vej endnu, men du kan begynde med at være nysgerrig.</a:t>
            </a:r>
            <a:endParaRPr lang="da-DK" sz="1800" b="0" i="0" dirty="0"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143521"/>
      </p:ext>
    </p:extLst>
  </p:cSld>
  <p:clrMapOvr>
    <a:masterClrMapping/>
  </p:clrMapOvr>
</p:sld>
</file>

<file path=ppt/theme/theme1.xml><?xml version="1.0" encoding="utf-8"?>
<a:theme xmlns:a="http://schemas.openxmlformats.org/drawingml/2006/main" name="Brugerdefineret design">
  <a:themeElements>
    <a:clrScheme name="Børn &amp; Unge 2026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6CBE9D"/>
      </a:accent1>
      <a:accent2>
        <a:srgbClr val="A2B8E0"/>
      </a:accent2>
      <a:accent3>
        <a:srgbClr val="F7A600"/>
      </a:accent3>
      <a:accent4>
        <a:srgbClr val="F87670"/>
      </a:accent4>
      <a:accent5>
        <a:srgbClr val="004036"/>
      </a:accent5>
      <a:accent6>
        <a:srgbClr val="2C846B"/>
      </a:accent6>
      <a:hlink>
        <a:srgbClr val="3F3F3F"/>
      </a:hlink>
      <a:folHlink>
        <a:srgbClr val="A5A5A5"/>
      </a:folHlink>
    </a:clrScheme>
    <a:fontScheme name="Børn &amp; Unge 2026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oern&amp;Unge_PowerPoint_2026" id="{C82B2FBE-D98B-4EDE-BFBF-1C1B9FB151D6}" vid="{D06834D3-1CEF-4BC0-B456-412BE3407087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058056e-870d-44e6-99d0-b99b6df4d36e">
      <Terms xmlns="http://schemas.microsoft.com/office/infopath/2007/PartnerControls"/>
    </lcf76f155ced4ddcb4097134ff3c332f>
    <TaxCatchAll xmlns="c953c0b5-9f8e-4147-b428-474b29ef09c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40EDC932FE80B4E8005DF303FB82CE9" ma:contentTypeVersion="19" ma:contentTypeDescription="Opret et nyt dokument." ma:contentTypeScope="" ma:versionID="126caf02950d6987c73578ad16c33479">
  <xsd:schema xmlns:xsd="http://www.w3.org/2001/XMLSchema" xmlns:xs="http://www.w3.org/2001/XMLSchema" xmlns:p="http://schemas.microsoft.com/office/2006/metadata/properties" xmlns:ns2="6058056e-870d-44e6-99d0-b99b6df4d36e" xmlns:ns3="c953c0b5-9f8e-4147-b428-474b29ef09c9" targetNamespace="http://schemas.microsoft.com/office/2006/metadata/properties" ma:root="true" ma:fieldsID="b1a8d17718ed6aa48d3eec05d4af5a9e" ns2:_="" ns3:_="">
    <xsd:import namespace="6058056e-870d-44e6-99d0-b99b6df4d36e"/>
    <xsd:import namespace="c953c0b5-9f8e-4147-b428-474b29ef09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58056e-870d-44e6-99d0-b99b6df4d3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Billedmærker" ma:readOnly="false" ma:fieldId="{5cf76f15-5ced-4ddc-b409-7134ff3c332f}" ma:taxonomyMulti="true" ma:sspId="5ab6b130-f10e-446e-b9e8-82f00043148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53c0b5-9f8e-4147-b428-474b29ef09c9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afd952d4-eb1d-44f2-b657-472172d75811}" ma:internalName="TaxCatchAll" ma:showField="CatchAllData" ma:web="c953c0b5-9f8e-4147-b428-474b29ef09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992E404-2197-44E2-ACB6-8809DCD9CFBD}">
  <ds:schemaRefs>
    <ds:schemaRef ds:uri="http://schemas.microsoft.com/office/2006/metadata/properties"/>
    <ds:schemaRef ds:uri="http://schemas.microsoft.com/office/infopath/2007/PartnerControls"/>
    <ds:schemaRef ds:uri="6058056e-870d-44e6-99d0-b99b6df4d36e"/>
    <ds:schemaRef ds:uri="c953c0b5-9f8e-4147-b428-474b29ef09c9"/>
  </ds:schemaRefs>
</ds:datastoreItem>
</file>

<file path=customXml/itemProps2.xml><?xml version="1.0" encoding="utf-8"?>
<ds:datastoreItem xmlns:ds="http://schemas.openxmlformats.org/officeDocument/2006/customXml" ds:itemID="{ED0C686E-7FA2-4FBA-94AD-FD2AFC76B6C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E88DE51-B4C2-4A72-8C9C-EE22537C0D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058056e-870d-44e6-99d0-b99b6df4d36e"/>
    <ds:schemaRef ds:uri="c953c0b5-9f8e-4147-b428-474b29ef09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Boern&amp;Unge_PowerPoint_2026</Template>
  <TotalTime>349</TotalTime>
  <Words>1545</Words>
  <Application>Microsoft Office PowerPoint</Application>
  <PresentationFormat>Widescreen</PresentationFormat>
  <Paragraphs>167</Paragraphs>
  <Slides>18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Segoe UI</vt:lpstr>
      <vt:lpstr>Brugerdefineret design</vt:lpstr>
      <vt:lpstr>PowerPoint-præsentation</vt:lpstr>
      <vt:lpstr>PowerPoint-præsentation</vt:lpstr>
      <vt:lpstr>PowerPoint-præsentation</vt:lpstr>
      <vt:lpstr>Til læreren</vt:lpstr>
      <vt:lpstr>FØR |  Vælg og undersøg tre aktører​</vt:lpstr>
      <vt:lpstr>FØR |  Hvordan ser faget ud om fem år?​</vt:lpstr>
      <vt:lpstr>FØR |  Formulér jeres hypotese​</vt:lpstr>
      <vt:lpstr>FØR |  Vælg aktører strategisk​</vt:lpstr>
      <vt:lpstr>FØR |  Spørg kritisk til AI​</vt:lpstr>
      <vt:lpstr>UNDER |  Undersøg jeres tre aktører</vt:lpstr>
      <vt:lpstr>UNDER |  Sammenlign med jeres forventning</vt:lpstr>
      <vt:lpstr>UNDER |  Besøg en aktør, I ikke havde planlagt</vt:lpstr>
      <vt:lpstr>UNDER |  Find fælles menneskelige kompetencer</vt:lpstr>
      <vt:lpstr>UNDER |  Find grænsetilfældet</vt:lpstr>
      <vt:lpstr>EFTER |  Fra antagelse til ny viden​</vt:lpstr>
      <vt:lpstr>EFTER |  Sammenlign på tværs​</vt:lpstr>
      <vt:lpstr>EFTER |  Fremtidens medarbejder</vt:lpstr>
      <vt:lpstr>PowerPoint-præsentation</vt:lpstr>
    </vt:vector>
  </TitlesOfParts>
  <Company>Viborg Kommune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Karen Bundgaard Brandt</dc:creator>
  <cp:lastModifiedBy>Karen Bundgaard Brandt</cp:lastModifiedBy>
  <cp:revision>1</cp:revision>
  <dcterms:created xsi:type="dcterms:W3CDTF">2026-10-09T07:26:11Z</dcterms:created>
  <dcterms:modified xsi:type="dcterms:W3CDTF">2026-10-09T14:11:44Z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0x010100540EDC932FE80B4E8005DF303FB82CE9</vt:lpwstr>
  </property>
  <property fmtid="{D5CDD505-2E9C-101B-9397-08002B2CF9AE}" pid="3" name="MediaServiceImageTags">
    <vt:lpwstr/>
  </property>
</Properties>
</file>