
<file path=[Content_Types].xml><?xml version="1.0" encoding="utf-8"?>
<Types xmlns="http://schemas.openxmlformats.org/package/2006/content-types">
  <Default Extension="AF516C50" ContentType="image/jpeg"/>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4"/>
  </p:sldMasterIdLst>
  <p:notesMasterIdLst>
    <p:notesMasterId r:id="rId55"/>
  </p:notesMasterIdLst>
  <p:sldIdLst>
    <p:sldId id="2142533557" r:id="rId5"/>
    <p:sldId id="267"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 id="309" r:id="rId48"/>
    <p:sldId id="311" r:id="rId49"/>
    <p:sldId id="310" r:id="rId50"/>
    <p:sldId id="312" r:id="rId51"/>
    <p:sldId id="313" r:id="rId52"/>
    <p:sldId id="314" r:id="rId53"/>
    <p:sldId id="315" r:id="rId5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Tema til typografi 2 - Markering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8" autoAdjust="0"/>
    <p:restoredTop sz="94660"/>
  </p:normalViewPr>
  <p:slideViewPr>
    <p:cSldViewPr snapToGrid="0">
      <p:cViewPr varScale="1">
        <p:scale>
          <a:sx n="78" d="100"/>
          <a:sy n="78" d="100"/>
        </p:scale>
        <p:origin x="864"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Bundgaard Brandt" userId="fc74fd0a-fb9a-452c-a8ee-2e942304516f" providerId="ADAL" clId="{6E506A05-93B6-4351-8B07-90FDAF9AE70B}"/>
    <pc:docChg chg="delSld modSld">
      <pc:chgData name="Karen Bundgaard Brandt" userId="fc74fd0a-fb9a-452c-a8ee-2e942304516f" providerId="ADAL" clId="{6E506A05-93B6-4351-8B07-90FDAF9AE70B}" dt="2026-10-19T09:01:53.102" v="3" actId="47"/>
      <pc:docMkLst>
        <pc:docMk/>
      </pc:docMkLst>
      <pc:sldChg chg="del">
        <pc:chgData name="Karen Bundgaard Brandt" userId="fc74fd0a-fb9a-452c-a8ee-2e942304516f" providerId="ADAL" clId="{6E506A05-93B6-4351-8B07-90FDAF9AE70B}" dt="2026-10-19T09:01:53.102" v="3" actId="47"/>
        <pc:sldMkLst>
          <pc:docMk/>
          <pc:sldMk cId="3584516183" sldId="316"/>
        </pc:sldMkLst>
      </pc:sldChg>
      <pc:sldChg chg="modSp mod">
        <pc:chgData name="Karen Bundgaard Brandt" userId="fc74fd0a-fb9a-452c-a8ee-2e942304516f" providerId="ADAL" clId="{6E506A05-93B6-4351-8B07-90FDAF9AE70B}" dt="2026-10-19T09:01:41.359" v="2" actId="1076"/>
        <pc:sldMkLst>
          <pc:docMk/>
          <pc:sldMk cId="1474429836" sldId="2142533557"/>
        </pc:sldMkLst>
        <pc:picChg chg="mod">
          <ac:chgData name="Karen Bundgaard Brandt" userId="fc74fd0a-fb9a-452c-a8ee-2e942304516f" providerId="ADAL" clId="{6E506A05-93B6-4351-8B07-90FDAF9AE70B}" dt="2026-10-19T09:01:41.359" v="2" actId="1076"/>
          <ac:picMkLst>
            <pc:docMk/>
            <pc:sldMk cId="1474429836" sldId="2142533557"/>
            <ac:picMk id="5" creationId="{7F10DCF2-46B8-A4E3-0C20-713B9AAECD9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E5B696-524F-429F-91FB-0C6AE7836E65}" type="datetimeFigureOut">
              <a:rPr lang="da-DK" smtClean="0"/>
              <a:t>19-10-2026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A1AF8F-36B5-4637-BB49-D1504241FEDD}" type="slidenum">
              <a:rPr lang="da-DK" smtClean="0"/>
              <a:t>‹nr.›</a:t>
            </a:fld>
            <a:endParaRPr lang="da-DK"/>
          </a:p>
        </p:txBody>
      </p:sp>
    </p:spTree>
    <p:extLst>
      <p:ext uri="{BB962C8B-B14F-4D97-AF65-F5344CB8AC3E}">
        <p14:creationId xmlns:p14="http://schemas.microsoft.com/office/powerpoint/2010/main" val="2957538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Brugerdefineret layout">
    <p:spTree>
      <p:nvGrpSpPr>
        <p:cNvPr id="1" name=""/>
        <p:cNvGrpSpPr/>
        <p:nvPr/>
      </p:nvGrpSpPr>
      <p:grpSpPr>
        <a:xfrm>
          <a:off x="0" y="0"/>
          <a:ext cx="0" cy="0"/>
          <a:chOff x="0" y="0"/>
          <a:chExt cx="0" cy="0"/>
        </a:xfrm>
      </p:grpSpPr>
      <p:pic>
        <p:nvPicPr>
          <p:cNvPr id="13" name="Billede 12">
            <a:extLst>
              <a:ext uri="{FF2B5EF4-FFF2-40B4-BE49-F238E27FC236}">
                <a16:creationId xmlns:a16="http://schemas.microsoft.com/office/drawing/2014/main" id="{3E6E1A65-FDB9-29C1-BBD9-52CA43DE19A9}"/>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6">
            <a:extLst>
              <a:ext uri="{FF2B5EF4-FFF2-40B4-BE49-F238E27FC236}">
                <a16:creationId xmlns:a16="http://schemas.microsoft.com/office/drawing/2014/main" id="{4745FC3E-E6BE-FD97-BA16-52970B0E62CC}"/>
              </a:ext>
            </a:extLst>
          </p:cNvPr>
          <p:cNvSpPr>
            <a:spLocks noGrp="1"/>
          </p:cNvSpPr>
          <p:nvPr>
            <p:ph type="title"/>
          </p:nvPr>
        </p:nvSpPr>
        <p:spPr>
          <a:xfrm>
            <a:off x="603868" y="2416459"/>
            <a:ext cx="10984264" cy="688692"/>
          </a:xfrm>
          <a:prstGeom prst="rect">
            <a:avLst/>
          </a:prstGeom>
        </p:spPr>
        <p:txBody>
          <a:bodyPr/>
          <a:lstStyle>
            <a:lvl1pPr algn="ctr">
              <a:defRPr b="1"/>
            </a:lvl1pPr>
          </a:lstStyle>
          <a:p>
            <a:r>
              <a:rPr lang="da-DK"/>
              <a:t>Klik for at redigere titeltypografien i masteren</a:t>
            </a:r>
          </a:p>
        </p:txBody>
      </p:sp>
      <p:sp>
        <p:nvSpPr>
          <p:cNvPr id="3" name="Pladsholder til tekst 3">
            <a:extLst>
              <a:ext uri="{FF2B5EF4-FFF2-40B4-BE49-F238E27FC236}">
                <a16:creationId xmlns:a16="http://schemas.microsoft.com/office/drawing/2014/main" id="{C53D02DC-FDDF-7CE2-F0B0-04F1267D0E19}"/>
              </a:ext>
            </a:extLst>
          </p:cNvPr>
          <p:cNvSpPr>
            <a:spLocks noGrp="1"/>
          </p:cNvSpPr>
          <p:nvPr>
            <p:ph type="body" sz="quarter" idx="10"/>
          </p:nvPr>
        </p:nvSpPr>
        <p:spPr>
          <a:xfrm>
            <a:off x="603867" y="3333750"/>
            <a:ext cx="10984263" cy="504825"/>
          </a:xfrm>
          <a:prstGeom prst="rect">
            <a:avLst/>
          </a:prstGeom>
        </p:spPr>
        <p:txBody>
          <a:bodyPr/>
          <a:lstStyle>
            <a:lvl1pPr algn="ctr">
              <a:buNone/>
              <a:defRPr>
                <a:latin typeface="+mj-lt"/>
              </a:defRPr>
            </a:lvl1pPr>
          </a:lstStyle>
          <a:p>
            <a:pPr lvl="0"/>
            <a:r>
              <a:rPr lang="da-DK"/>
              <a:t>Klik for at redigere teksttypografierne i masteren</a:t>
            </a:r>
          </a:p>
        </p:txBody>
      </p:sp>
    </p:spTree>
    <p:extLst>
      <p:ext uri="{BB962C8B-B14F-4D97-AF65-F5344CB8AC3E}">
        <p14:creationId xmlns:p14="http://schemas.microsoft.com/office/powerpoint/2010/main" val="1247644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Brugerdefineret layout">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4D7F99F2-B81F-61F0-1014-7FEDD992BE5E}"/>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el 6">
            <a:extLst>
              <a:ext uri="{FF2B5EF4-FFF2-40B4-BE49-F238E27FC236}">
                <a16:creationId xmlns:a16="http://schemas.microsoft.com/office/drawing/2014/main" id="{0E0BE4B4-DBA9-2EB5-91BD-D6D853019DEB}"/>
              </a:ext>
            </a:extLst>
          </p:cNvPr>
          <p:cNvSpPr>
            <a:spLocks noGrp="1"/>
          </p:cNvSpPr>
          <p:nvPr>
            <p:ph type="title"/>
          </p:nvPr>
        </p:nvSpPr>
        <p:spPr>
          <a:xfrm>
            <a:off x="603868" y="2416459"/>
            <a:ext cx="10984264" cy="688692"/>
          </a:xfrm>
          <a:prstGeom prst="rect">
            <a:avLst/>
          </a:prstGeom>
        </p:spPr>
        <p:txBody>
          <a:bodyPr/>
          <a:lstStyle>
            <a:lvl1pPr algn="ctr">
              <a:defRPr b="1"/>
            </a:lvl1pPr>
          </a:lstStyle>
          <a:p>
            <a:r>
              <a:rPr lang="da-DK"/>
              <a:t>Klik for at redigere titeltypografien i masteren</a:t>
            </a:r>
          </a:p>
        </p:txBody>
      </p:sp>
      <p:sp>
        <p:nvSpPr>
          <p:cNvPr id="7" name="Pladsholder til tekst 3">
            <a:extLst>
              <a:ext uri="{FF2B5EF4-FFF2-40B4-BE49-F238E27FC236}">
                <a16:creationId xmlns:a16="http://schemas.microsoft.com/office/drawing/2014/main" id="{D3E11968-BF44-7232-0E76-6B692D124A15}"/>
              </a:ext>
            </a:extLst>
          </p:cNvPr>
          <p:cNvSpPr>
            <a:spLocks noGrp="1"/>
          </p:cNvSpPr>
          <p:nvPr>
            <p:ph type="body" sz="quarter" idx="10"/>
          </p:nvPr>
        </p:nvSpPr>
        <p:spPr>
          <a:xfrm>
            <a:off x="603867" y="3333750"/>
            <a:ext cx="10984263" cy="504825"/>
          </a:xfrm>
          <a:prstGeom prst="rect">
            <a:avLst/>
          </a:prstGeom>
        </p:spPr>
        <p:txBody>
          <a:bodyPr/>
          <a:lstStyle>
            <a:lvl1pPr algn="ctr">
              <a:buNone/>
              <a:defRPr>
                <a:latin typeface="+mj-lt"/>
              </a:defRPr>
            </a:lvl1pPr>
          </a:lstStyle>
          <a:p>
            <a:pPr lvl="0"/>
            <a:r>
              <a:rPr lang="da-DK"/>
              <a:t>Klik for at redigere teksttypografierne i masteren</a:t>
            </a:r>
          </a:p>
        </p:txBody>
      </p:sp>
    </p:spTree>
    <p:extLst>
      <p:ext uri="{BB962C8B-B14F-4D97-AF65-F5344CB8AC3E}">
        <p14:creationId xmlns:p14="http://schemas.microsoft.com/office/powerpoint/2010/main" val="4245816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Brugerdefineret layout">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E195647C-7EF3-7533-FC5A-3523F8B38A8C}"/>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el 6">
            <a:extLst>
              <a:ext uri="{FF2B5EF4-FFF2-40B4-BE49-F238E27FC236}">
                <a16:creationId xmlns:a16="http://schemas.microsoft.com/office/drawing/2014/main" id="{F1D57E54-D2F9-D1EA-FACF-D54ECDC6F07A}"/>
              </a:ext>
            </a:extLst>
          </p:cNvPr>
          <p:cNvSpPr>
            <a:spLocks noGrp="1"/>
          </p:cNvSpPr>
          <p:nvPr>
            <p:ph type="title"/>
          </p:nvPr>
        </p:nvSpPr>
        <p:spPr>
          <a:xfrm>
            <a:off x="838200" y="365125"/>
            <a:ext cx="9916115" cy="1325563"/>
          </a:xfrm>
          <a:prstGeom prst="rect">
            <a:avLst/>
          </a:prstGeom>
        </p:spPr>
        <p:txBody>
          <a:bodyPr/>
          <a:lstStyle>
            <a:lvl1pPr>
              <a:defRPr b="1"/>
            </a:lvl1pPr>
          </a:lstStyle>
          <a:p>
            <a:r>
              <a:rPr lang="da-DK"/>
              <a:t>Klik for at redigere titeltypografien i masteren</a:t>
            </a:r>
          </a:p>
        </p:txBody>
      </p:sp>
      <p:sp>
        <p:nvSpPr>
          <p:cNvPr id="12" name="Pladsholder til tekst 11">
            <a:extLst>
              <a:ext uri="{FF2B5EF4-FFF2-40B4-BE49-F238E27FC236}">
                <a16:creationId xmlns:a16="http://schemas.microsoft.com/office/drawing/2014/main" id="{F7C65AC6-284F-7545-FDBA-6A98DCCA94F2}"/>
              </a:ext>
            </a:extLst>
          </p:cNvPr>
          <p:cNvSpPr>
            <a:spLocks noGrp="1"/>
          </p:cNvSpPr>
          <p:nvPr>
            <p:ph type="body" sz="quarter" idx="12"/>
          </p:nvPr>
        </p:nvSpPr>
        <p:spPr>
          <a:xfrm>
            <a:off x="838200" y="1789113"/>
            <a:ext cx="9915525" cy="398050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1876369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D27BE062-A6FE-7095-24C3-3AFB3E2BEFC3}"/>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el 6">
            <a:extLst>
              <a:ext uri="{FF2B5EF4-FFF2-40B4-BE49-F238E27FC236}">
                <a16:creationId xmlns:a16="http://schemas.microsoft.com/office/drawing/2014/main" id="{F1D57E54-D2F9-D1EA-FACF-D54ECDC6F07A}"/>
              </a:ext>
            </a:extLst>
          </p:cNvPr>
          <p:cNvSpPr>
            <a:spLocks noGrp="1"/>
          </p:cNvSpPr>
          <p:nvPr>
            <p:ph type="title"/>
          </p:nvPr>
        </p:nvSpPr>
        <p:spPr>
          <a:xfrm>
            <a:off x="838200" y="365125"/>
            <a:ext cx="9916115" cy="1325563"/>
          </a:xfrm>
          <a:prstGeom prst="rect">
            <a:avLst/>
          </a:prstGeom>
        </p:spPr>
        <p:txBody>
          <a:bodyPr/>
          <a:lstStyle>
            <a:lvl1pPr>
              <a:defRPr b="1"/>
            </a:lvl1pPr>
          </a:lstStyle>
          <a:p>
            <a:r>
              <a:rPr lang="da-DK"/>
              <a:t>Klik for at redigere titeltypografien i masteren</a:t>
            </a:r>
          </a:p>
        </p:txBody>
      </p:sp>
      <p:sp>
        <p:nvSpPr>
          <p:cNvPr id="12" name="Pladsholder til tekst 11">
            <a:extLst>
              <a:ext uri="{FF2B5EF4-FFF2-40B4-BE49-F238E27FC236}">
                <a16:creationId xmlns:a16="http://schemas.microsoft.com/office/drawing/2014/main" id="{F7C65AC6-284F-7545-FDBA-6A98DCCA94F2}"/>
              </a:ext>
            </a:extLst>
          </p:cNvPr>
          <p:cNvSpPr>
            <a:spLocks noGrp="1"/>
          </p:cNvSpPr>
          <p:nvPr>
            <p:ph type="body" sz="quarter" idx="12"/>
          </p:nvPr>
        </p:nvSpPr>
        <p:spPr>
          <a:xfrm>
            <a:off x="838200" y="1789113"/>
            <a:ext cx="9915525" cy="398050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437575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Brugerdefineret layout">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D27BE062-A6FE-7095-24C3-3AFB3E2BEFC3}"/>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el 6">
            <a:extLst>
              <a:ext uri="{FF2B5EF4-FFF2-40B4-BE49-F238E27FC236}">
                <a16:creationId xmlns:a16="http://schemas.microsoft.com/office/drawing/2014/main" id="{F1D57E54-D2F9-D1EA-FACF-D54ECDC6F07A}"/>
              </a:ext>
            </a:extLst>
          </p:cNvPr>
          <p:cNvSpPr>
            <a:spLocks noGrp="1"/>
          </p:cNvSpPr>
          <p:nvPr>
            <p:ph type="title"/>
          </p:nvPr>
        </p:nvSpPr>
        <p:spPr>
          <a:xfrm>
            <a:off x="838200" y="365125"/>
            <a:ext cx="9916115" cy="1325563"/>
          </a:xfrm>
          <a:prstGeom prst="rect">
            <a:avLst/>
          </a:prstGeom>
        </p:spPr>
        <p:txBody>
          <a:bodyPr/>
          <a:lstStyle>
            <a:lvl1pPr>
              <a:defRPr b="1"/>
            </a:lvl1pPr>
          </a:lstStyle>
          <a:p>
            <a:r>
              <a:rPr lang="da-DK"/>
              <a:t>Klik for at redigere titeltypografien i masteren</a:t>
            </a:r>
          </a:p>
        </p:txBody>
      </p:sp>
      <p:sp>
        <p:nvSpPr>
          <p:cNvPr id="2" name="Pladsholder til tekst 11">
            <a:extLst>
              <a:ext uri="{FF2B5EF4-FFF2-40B4-BE49-F238E27FC236}">
                <a16:creationId xmlns:a16="http://schemas.microsoft.com/office/drawing/2014/main" id="{95C65CAC-3812-336C-9EC1-F44975561492}"/>
              </a:ext>
            </a:extLst>
          </p:cNvPr>
          <p:cNvSpPr>
            <a:spLocks noGrp="1"/>
          </p:cNvSpPr>
          <p:nvPr>
            <p:ph type="body" sz="quarter" idx="12"/>
          </p:nvPr>
        </p:nvSpPr>
        <p:spPr>
          <a:xfrm>
            <a:off x="5972765" y="1789113"/>
            <a:ext cx="4781550" cy="398050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3" name="Pladsholder til billede 79">
            <a:extLst>
              <a:ext uri="{FF2B5EF4-FFF2-40B4-BE49-F238E27FC236}">
                <a16:creationId xmlns:a16="http://schemas.microsoft.com/office/drawing/2014/main" id="{D1EEA5A4-7ABC-1B0A-9D89-07F5B84C8020}"/>
              </a:ext>
            </a:extLst>
          </p:cNvPr>
          <p:cNvSpPr>
            <a:spLocks noGrp="1"/>
          </p:cNvSpPr>
          <p:nvPr>
            <p:ph type="pic" sz="quarter" idx="20"/>
          </p:nvPr>
        </p:nvSpPr>
        <p:spPr>
          <a:xfrm>
            <a:off x="838199" y="1857159"/>
            <a:ext cx="4848225" cy="3912462"/>
          </a:xfrm>
          <a:prstGeom prst="plaque">
            <a:avLst/>
          </a:prstGeom>
          <a:solidFill>
            <a:schemeClr val="bg1">
              <a:lumMod val="95000"/>
            </a:schemeClr>
          </a:solidFill>
        </p:spPr>
        <p:txBody>
          <a:bodyPr/>
          <a:lstStyle/>
          <a:p>
            <a:endParaRPr lang="da-DK"/>
          </a:p>
        </p:txBody>
      </p:sp>
    </p:spTree>
    <p:extLst>
      <p:ext uri="{BB962C8B-B14F-4D97-AF65-F5344CB8AC3E}">
        <p14:creationId xmlns:p14="http://schemas.microsoft.com/office/powerpoint/2010/main" val="2929259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elslide">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2D5E9CB4-6212-40B8-B618-F88C74CFB58A}"/>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el 6">
            <a:extLst>
              <a:ext uri="{FF2B5EF4-FFF2-40B4-BE49-F238E27FC236}">
                <a16:creationId xmlns:a16="http://schemas.microsoft.com/office/drawing/2014/main" id="{E92F0319-0B8D-D765-C0F0-5B91F25747C0}"/>
              </a:ext>
            </a:extLst>
          </p:cNvPr>
          <p:cNvSpPr>
            <a:spLocks noGrp="1"/>
          </p:cNvSpPr>
          <p:nvPr>
            <p:ph type="title"/>
          </p:nvPr>
        </p:nvSpPr>
        <p:spPr>
          <a:xfrm>
            <a:off x="838200" y="365125"/>
            <a:ext cx="9916115" cy="1325563"/>
          </a:xfrm>
          <a:prstGeom prst="rect">
            <a:avLst/>
          </a:prstGeom>
        </p:spPr>
        <p:txBody>
          <a:bodyPr/>
          <a:lstStyle>
            <a:lvl1pPr>
              <a:defRPr b="1"/>
            </a:lvl1pPr>
          </a:lstStyle>
          <a:p>
            <a:r>
              <a:rPr lang="da-DK"/>
              <a:t>Klik for at redigere titeltypografien i masteren</a:t>
            </a:r>
          </a:p>
        </p:txBody>
      </p:sp>
      <p:sp>
        <p:nvSpPr>
          <p:cNvPr id="6" name="Pladsholder til tekst 11">
            <a:extLst>
              <a:ext uri="{FF2B5EF4-FFF2-40B4-BE49-F238E27FC236}">
                <a16:creationId xmlns:a16="http://schemas.microsoft.com/office/drawing/2014/main" id="{99036C6F-AE89-E8A8-A1BD-807667FB51F1}"/>
              </a:ext>
            </a:extLst>
          </p:cNvPr>
          <p:cNvSpPr>
            <a:spLocks noGrp="1"/>
          </p:cNvSpPr>
          <p:nvPr>
            <p:ph type="body" sz="quarter" idx="12"/>
          </p:nvPr>
        </p:nvSpPr>
        <p:spPr>
          <a:xfrm>
            <a:off x="838200" y="1789113"/>
            <a:ext cx="9915525" cy="398050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1637071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Brugerdefineret layout">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EEA3F384-A2E6-44D5-68BD-E3FF5A014D6F}"/>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el 6">
            <a:extLst>
              <a:ext uri="{FF2B5EF4-FFF2-40B4-BE49-F238E27FC236}">
                <a16:creationId xmlns:a16="http://schemas.microsoft.com/office/drawing/2014/main" id="{F1D57E54-D2F9-D1EA-FACF-D54ECDC6F07A}"/>
              </a:ext>
            </a:extLst>
          </p:cNvPr>
          <p:cNvSpPr>
            <a:spLocks noGrp="1"/>
          </p:cNvSpPr>
          <p:nvPr>
            <p:ph type="title"/>
          </p:nvPr>
        </p:nvSpPr>
        <p:spPr>
          <a:xfrm>
            <a:off x="838200" y="365125"/>
            <a:ext cx="9916115" cy="1325563"/>
          </a:xfrm>
          <a:prstGeom prst="rect">
            <a:avLst/>
          </a:prstGeom>
        </p:spPr>
        <p:txBody>
          <a:bodyPr/>
          <a:lstStyle>
            <a:lvl1pPr>
              <a:defRPr b="1"/>
            </a:lvl1pPr>
          </a:lstStyle>
          <a:p>
            <a:r>
              <a:rPr lang="da-DK"/>
              <a:t>Klik for at redigere titeltypografien i masteren</a:t>
            </a:r>
          </a:p>
        </p:txBody>
      </p:sp>
      <p:sp>
        <p:nvSpPr>
          <p:cNvPr id="12" name="Pladsholder til tekst 11">
            <a:extLst>
              <a:ext uri="{FF2B5EF4-FFF2-40B4-BE49-F238E27FC236}">
                <a16:creationId xmlns:a16="http://schemas.microsoft.com/office/drawing/2014/main" id="{F7C65AC6-284F-7545-FDBA-6A98DCCA94F2}"/>
              </a:ext>
            </a:extLst>
          </p:cNvPr>
          <p:cNvSpPr>
            <a:spLocks noGrp="1"/>
          </p:cNvSpPr>
          <p:nvPr>
            <p:ph type="body" sz="quarter" idx="12"/>
          </p:nvPr>
        </p:nvSpPr>
        <p:spPr>
          <a:xfrm>
            <a:off x="838200" y="1789113"/>
            <a:ext cx="9915525" cy="398050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353220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Brugerdefineret layout">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EEA3F384-A2E6-44D5-68BD-E3FF5A014D6F}"/>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el 6">
            <a:extLst>
              <a:ext uri="{FF2B5EF4-FFF2-40B4-BE49-F238E27FC236}">
                <a16:creationId xmlns:a16="http://schemas.microsoft.com/office/drawing/2014/main" id="{F1D57E54-D2F9-D1EA-FACF-D54ECDC6F07A}"/>
              </a:ext>
            </a:extLst>
          </p:cNvPr>
          <p:cNvSpPr>
            <a:spLocks noGrp="1"/>
          </p:cNvSpPr>
          <p:nvPr>
            <p:ph type="title"/>
          </p:nvPr>
        </p:nvSpPr>
        <p:spPr>
          <a:xfrm>
            <a:off x="838200" y="365125"/>
            <a:ext cx="9916115" cy="1325563"/>
          </a:xfrm>
          <a:prstGeom prst="rect">
            <a:avLst/>
          </a:prstGeom>
        </p:spPr>
        <p:txBody>
          <a:bodyPr/>
          <a:lstStyle>
            <a:lvl1pPr>
              <a:defRPr b="1"/>
            </a:lvl1pPr>
          </a:lstStyle>
          <a:p>
            <a:r>
              <a:rPr lang="da-DK"/>
              <a:t>Klik for at redigere titeltypografien i masteren</a:t>
            </a:r>
          </a:p>
        </p:txBody>
      </p:sp>
      <p:sp>
        <p:nvSpPr>
          <p:cNvPr id="2" name="Pladsholder til tekst 11">
            <a:extLst>
              <a:ext uri="{FF2B5EF4-FFF2-40B4-BE49-F238E27FC236}">
                <a16:creationId xmlns:a16="http://schemas.microsoft.com/office/drawing/2014/main" id="{9B70FE09-1ECC-0894-7B14-2A1A958EAAD9}"/>
              </a:ext>
            </a:extLst>
          </p:cNvPr>
          <p:cNvSpPr>
            <a:spLocks noGrp="1"/>
          </p:cNvSpPr>
          <p:nvPr>
            <p:ph type="body" sz="quarter" idx="12"/>
          </p:nvPr>
        </p:nvSpPr>
        <p:spPr>
          <a:xfrm>
            <a:off x="838200" y="1789113"/>
            <a:ext cx="9915525" cy="2087562"/>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3" name="Pladsholder til billede 65">
            <a:extLst>
              <a:ext uri="{FF2B5EF4-FFF2-40B4-BE49-F238E27FC236}">
                <a16:creationId xmlns:a16="http://schemas.microsoft.com/office/drawing/2014/main" id="{C079B3FF-3939-CF9A-315D-ED6FDE4D502E}"/>
              </a:ext>
            </a:extLst>
          </p:cNvPr>
          <p:cNvSpPr>
            <a:spLocks noGrp="1"/>
          </p:cNvSpPr>
          <p:nvPr>
            <p:ph type="pic" sz="quarter" idx="13"/>
          </p:nvPr>
        </p:nvSpPr>
        <p:spPr>
          <a:xfrm>
            <a:off x="-380478" y="4324867"/>
            <a:ext cx="3895203" cy="3895203"/>
          </a:xfrm>
          <a:prstGeom prst="cloud">
            <a:avLst/>
          </a:prstGeom>
          <a:solidFill>
            <a:schemeClr val="bg1">
              <a:lumMod val="95000"/>
            </a:schemeClr>
          </a:solidFill>
        </p:spPr>
        <p:txBody>
          <a:bodyPr/>
          <a:lstStyle/>
          <a:p>
            <a:endParaRPr lang="da-DK"/>
          </a:p>
        </p:txBody>
      </p:sp>
    </p:spTree>
    <p:extLst>
      <p:ext uri="{BB962C8B-B14F-4D97-AF65-F5344CB8AC3E}">
        <p14:creationId xmlns:p14="http://schemas.microsoft.com/office/powerpoint/2010/main" val="2763726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elslide">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BD26549C-8081-C499-8BED-9AE36DDAF28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el 6">
            <a:extLst>
              <a:ext uri="{FF2B5EF4-FFF2-40B4-BE49-F238E27FC236}">
                <a16:creationId xmlns:a16="http://schemas.microsoft.com/office/drawing/2014/main" id="{E92F0319-0B8D-D765-C0F0-5B91F25747C0}"/>
              </a:ext>
            </a:extLst>
          </p:cNvPr>
          <p:cNvSpPr>
            <a:spLocks noGrp="1"/>
          </p:cNvSpPr>
          <p:nvPr>
            <p:ph type="title"/>
          </p:nvPr>
        </p:nvSpPr>
        <p:spPr>
          <a:xfrm>
            <a:off x="838200" y="365125"/>
            <a:ext cx="9916115" cy="1325563"/>
          </a:xfrm>
          <a:prstGeom prst="rect">
            <a:avLst/>
          </a:prstGeom>
        </p:spPr>
        <p:txBody>
          <a:bodyPr/>
          <a:lstStyle>
            <a:lvl1pPr>
              <a:defRPr b="1"/>
            </a:lvl1pPr>
          </a:lstStyle>
          <a:p>
            <a:r>
              <a:rPr lang="da-DK"/>
              <a:t>Klik for at redigere titeltypografien i masteren</a:t>
            </a:r>
          </a:p>
        </p:txBody>
      </p:sp>
      <p:sp>
        <p:nvSpPr>
          <p:cNvPr id="8" name="Pladsholder til tekst 11">
            <a:extLst>
              <a:ext uri="{FF2B5EF4-FFF2-40B4-BE49-F238E27FC236}">
                <a16:creationId xmlns:a16="http://schemas.microsoft.com/office/drawing/2014/main" id="{9FA74E6E-9F51-9D8C-A55C-EC9C0EB8B279}"/>
              </a:ext>
            </a:extLst>
          </p:cNvPr>
          <p:cNvSpPr>
            <a:spLocks noGrp="1"/>
          </p:cNvSpPr>
          <p:nvPr>
            <p:ph type="body" sz="quarter" idx="12"/>
          </p:nvPr>
        </p:nvSpPr>
        <p:spPr>
          <a:xfrm>
            <a:off x="838200" y="1789113"/>
            <a:ext cx="9915525" cy="398050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82443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Brugerdefineret layout">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9F877CFB-F64A-73E5-975D-6CFF29576C0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el 6">
            <a:extLst>
              <a:ext uri="{FF2B5EF4-FFF2-40B4-BE49-F238E27FC236}">
                <a16:creationId xmlns:a16="http://schemas.microsoft.com/office/drawing/2014/main" id="{F1D57E54-D2F9-D1EA-FACF-D54ECDC6F07A}"/>
              </a:ext>
            </a:extLst>
          </p:cNvPr>
          <p:cNvSpPr>
            <a:spLocks noGrp="1"/>
          </p:cNvSpPr>
          <p:nvPr>
            <p:ph type="title"/>
          </p:nvPr>
        </p:nvSpPr>
        <p:spPr>
          <a:xfrm>
            <a:off x="838200" y="365125"/>
            <a:ext cx="9916115" cy="1325563"/>
          </a:xfrm>
          <a:prstGeom prst="rect">
            <a:avLst/>
          </a:prstGeom>
        </p:spPr>
        <p:txBody>
          <a:bodyPr/>
          <a:lstStyle>
            <a:lvl1pPr>
              <a:defRPr b="1"/>
            </a:lvl1pPr>
          </a:lstStyle>
          <a:p>
            <a:r>
              <a:rPr lang="da-DK"/>
              <a:t>Klik for at redigere titeltypografien i masteren</a:t>
            </a:r>
          </a:p>
        </p:txBody>
      </p:sp>
      <p:sp>
        <p:nvSpPr>
          <p:cNvPr id="12" name="Pladsholder til tekst 11">
            <a:extLst>
              <a:ext uri="{FF2B5EF4-FFF2-40B4-BE49-F238E27FC236}">
                <a16:creationId xmlns:a16="http://schemas.microsoft.com/office/drawing/2014/main" id="{F7C65AC6-284F-7545-FDBA-6A98DCCA94F2}"/>
              </a:ext>
            </a:extLst>
          </p:cNvPr>
          <p:cNvSpPr>
            <a:spLocks noGrp="1"/>
          </p:cNvSpPr>
          <p:nvPr>
            <p:ph type="body" sz="quarter" idx="12"/>
          </p:nvPr>
        </p:nvSpPr>
        <p:spPr>
          <a:xfrm>
            <a:off x="838200" y="1789113"/>
            <a:ext cx="9915525" cy="398050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1131353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Brugerdefineret layout">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9F877CFB-F64A-73E5-975D-6CFF29576C0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el 6">
            <a:extLst>
              <a:ext uri="{FF2B5EF4-FFF2-40B4-BE49-F238E27FC236}">
                <a16:creationId xmlns:a16="http://schemas.microsoft.com/office/drawing/2014/main" id="{F1D57E54-D2F9-D1EA-FACF-D54ECDC6F07A}"/>
              </a:ext>
            </a:extLst>
          </p:cNvPr>
          <p:cNvSpPr>
            <a:spLocks noGrp="1"/>
          </p:cNvSpPr>
          <p:nvPr>
            <p:ph type="title"/>
          </p:nvPr>
        </p:nvSpPr>
        <p:spPr>
          <a:xfrm>
            <a:off x="838200" y="365125"/>
            <a:ext cx="9916115" cy="1325563"/>
          </a:xfrm>
          <a:prstGeom prst="rect">
            <a:avLst/>
          </a:prstGeom>
        </p:spPr>
        <p:txBody>
          <a:bodyPr/>
          <a:lstStyle>
            <a:lvl1pPr>
              <a:defRPr b="1"/>
            </a:lvl1pPr>
          </a:lstStyle>
          <a:p>
            <a:r>
              <a:rPr lang="da-DK"/>
              <a:t>Klik for at redigere titeltypografien i masteren</a:t>
            </a:r>
          </a:p>
        </p:txBody>
      </p:sp>
      <p:sp>
        <p:nvSpPr>
          <p:cNvPr id="12" name="Pladsholder til tekst 11">
            <a:extLst>
              <a:ext uri="{FF2B5EF4-FFF2-40B4-BE49-F238E27FC236}">
                <a16:creationId xmlns:a16="http://schemas.microsoft.com/office/drawing/2014/main" id="{F7C65AC6-284F-7545-FDBA-6A98DCCA94F2}"/>
              </a:ext>
            </a:extLst>
          </p:cNvPr>
          <p:cNvSpPr>
            <a:spLocks noGrp="1"/>
          </p:cNvSpPr>
          <p:nvPr>
            <p:ph type="body" sz="quarter" idx="12"/>
          </p:nvPr>
        </p:nvSpPr>
        <p:spPr>
          <a:xfrm>
            <a:off x="838201" y="1789113"/>
            <a:ext cx="4781550" cy="398050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3" name="Pladsholder til billede 81">
            <a:extLst>
              <a:ext uri="{FF2B5EF4-FFF2-40B4-BE49-F238E27FC236}">
                <a16:creationId xmlns:a16="http://schemas.microsoft.com/office/drawing/2014/main" id="{C606EABE-B27A-7BAE-A366-C124BB8607B7}"/>
              </a:ext>
            </a:extLst>
          </p:cNvPr>
          <p:cNvSpPr>
            <a:spLocks noGrp="1"/>
          </p:cNvSpPr>
          <p:nvPr>
            <p:ph type="pic" sz="quarter" idx="21"/>
          </p:nvPr>
        </p:nvSpPr>
        <p:spPr>
          <a:xfrm>
            <a:off x="6641253" y="1619250"/>
            <a:ext cx="4113062" cy="4150371"/>
          </a:xfrm>
          <a:custGeom>
            <a:avLst/>
            <a:gdLst>
              <a:gd name="csX0" fmla="*/ -5 w 2071687"/>
              <a:gd name="csY0" fmla="*/ 1332316 h 2071687"/>
              <a:gd name="csX1" fmla="*/ 319015 w 2071687"/>
              <a:gd name="csY1" fmla="*/ 921993 h 2071687"/>
              <a:gd name="csX2" fmla="*/ 205161 w 2071687"/>
              <a:gd name="csY2" fmla="*/ 410325 h 2071687"/>
              <a:gd name="csX3" fmla="*/ 716828 w 2071687"/>
              <a:gd name="csY3" fmla="*/ 410326 h 2071687"/>
              <a:gd name="csX4" fmla="*/ 1035844 w 2071687"/>
              <a:gd name="csY4" fmla="*/ 0 h 2071687"/>
              <a:gd name="csX5" fmla="*/ 1354859 w 2071687"/>
              <a:gd name="csY5" fmla="*/ 410326 h 2071687"/>
              <a:gd name="csX6" fmla="*/ 1866526 w 2071687"/>
              <a:gd name="csY6" fmla="*/ 410325 h 2071687"/>
              <a:gd name="csX7" fmla="*/ 1752672 w 2071687"/>
              <a:gd name="csY7" fmla="*/ 921993 h 2071687"/>
              <a:gd name="csX8" fmla="*/ 2071692 w 2071687"/>
              <a:gd name="csY8" fmla="*/ 1332316 h 2071687"/>
              <a:gd name="csX9" fmla="*/ 1610693 w 2071687"/>
              <a:gd name="csY9" fmla="*/ 1560029 h 2071687"/>
              <a:gd name="csX10" fmla="*/ 1496835 w 2071687"/>
              <a:gd name="csY10" fmla="*/ 2071698 h 2071687"/>
              <a:gd name="csX11" fmla="*/ 1035844 w 2071687"/>
              <a:gd name="csY11" fmla="*/ 1843982 h 2071687"/>
              <a:gd name="csX12" fmla="*/ 574852 w 2071687"/>
              <a:gd name="csY12" fmla="*/ 2071698 h 2071687"/>
              <a:gd name="csX13" fmla="*/ 460994 w 2071687"/>
              <a:gd name="csY13" fmla="*/ 1560029 h 2071687"/>
              <a:gd name="csX14" fmla="*/ -5 w 2071687"/>
              <a:gd name="csY14" fmla="*/ 1332316 h 2071687"/>
              <a:gd name="csX0" fmla="*/ 0 w 2071697"/>
              <a:gd name="csY0" fmla="*/ 1332316 h 2071698"/>
              <a:gd name="csX1" fmla="*/ 319020 w 2071697"/>
              <a:gd name="csY1" fmla="*/ 921993 h 2071698"/>
              <a:gd name="csX2" fmla="*/ 205166 w 2071697"/>
              <a:gd name="csY2" fmla="*/ 410325 h 2071698"/>
              <a:gd name="csX3" fmla="*/ 716833 w 2071697"/>
              <a:gd name="csY3" fmla="*/ 410326 h 2071698"/>
              <a:gd name="csX4" fmla="*/ 1035849 w 2071697"/>
              <a:gd name="csY4" fmla="*/ 0 h 2071698"/>
              <a:gd name="csX5" fmla="*/ 1354864 w 2071697"/>
              <a:gd name="csY5" fmla="*/ 410326 h 2071698"/>
              <a:gd name="csX6" fmla="*/ 1866531 w 2071697"/>
              <a:gd name="csY6" fmla="*/ 410325 h 2071698"/>
              <a:gd name="csX7" fmla="*/ 1752677 w 2071697"/>
              <a:gd name="csY7" fmla="*/ 921993 h 2071698"/>
              <a:gd name="csX8" fmla="*/ 2071697 w 2071697"/>
              <a:gd name="csY8" fmla="*/ 1332316 h 2071698"/>
              <a:gd name="csX9" fmla="*/ 1610698 w 2071697"/>
              <a:gd name="csY9" fmla="*/ 1560029 h 2071698"/>
              <a:gd name="csX10" fmla="*/ 1496840 w 2071697"/>
              <a:gd name="csY10" fmla="*/ 2071698 h 2071698"/>
              <a:gd name="csX11" fmla="*/ 1035849 w 2071697"/>
              <a:gd name="csY11" fmla="*/ 1843982 h 2071698"/>
              <a:gd name="csX12" fmla="*/ 574857 w 2071697"/>
              <a:gd name="csY12" fmla="*/ 2071698 h 2071698"/>
              <a:gd name="csX13" fmla="*/ 460999 w 2071697"/>
              <a:gd name="csY13" fmla="*/ 1560029 h 2071698"/>
              <a:gd name="csX14" fmla="*/ 0 w 2071697"/>
              <a:gd name="csY14" fmla="*/ 1332316 h 2071698"/>
              <a:gd name="csX0" fmla="*/ 0 w 2071697"/>
              <a:gd name="csY0" fmla="*/ 1332316 h 2071698"/>
              <a:gd name="csX1" fmla="*/ 319020 w 2071697"/>
              <a:gd name="csY1" fmla="*/ 921993 h 2071698"/>
              <a:gd name="csX2" fmla="*/ 205166 w 2071697"/>
              <a:gd name="csY2" fmla="*/ 410325 h 2071698"/>
              <a:gd name="csX3" fmla="*/ 716833 w 2071697"/>
              <a:gd name="csY3" fmla="*/ 410326 h 2071698"/>
              <a:gd name="csX4" fmla="*/ 1035849 w 2071697"/>
              <a:gd name="csY4" fmla="*/ 0 h 2071698"/>
              <a:gd name="csX5" fmla="*/ 1354864 w 2071697"/>
              <a:gd name="csY5" fmla="*/ 410326 h 2071698"/>
              <a:gd name="csX6" fmla="*/ 1866531 w 2071697"/>
              <a:gd name="csY6" fmla="*/ 410325 h 2071698"/>
              <a:gd name="csX7" fmla="*/ 1752677 w 2071697"/>
              <a:gd name="csY7" fmla="*/ 921993 h 2071698"/>
              <a:gd name="csX8" fmla="*/ 2071697 w 2071697"/>
              <a:gd name="csY8" fmla="*/ 1332316 h 2071698"/>
              <a:gd name="csX9" fmla="*/ 1610698 w 2071697"/>
              <a:gd name="csY9" fmla="*/ 1560029 h 2071698"/>
              <a:gd name="csX10" fmla="*/ 1496840 w 2071697"/>
              <a:gd name="csY10" fmla="*/ 2071698 h 2071698"/>
              <a:gd name="csX11" fmla="*/ 1035849 w 2071697"/>
              <a:gd name="csY11" fmla="*/ 1843982 h 2071698"/>
              <a:gd name="csX12" fmla="*/ 574857 w 2071697"/>
              <a:gd name="csY12" fmla="*/ 2071698 h 2071698"/>
              <a:gd name="csX13" fmla="*/ 460999 w 2071697"/>
              <a:gd name="csY13" fmla="*/ 1560029 h 2071698"/>
              <a:gd name="csX14" fmla="*/ 0 w 2071697"/>
              <a:gd name="csY14" fmla="*/ 1332316 h 2071698"/>
              <a:gd name="csX0" fmla="*/ 0 w 2071697"/>
              <a:gd name="csY0" fmla="*/ 1332316 h 2071698"/>
              <a:gd name="csX1" fmla="*/ 319020 w 2071697"/>
              <a:gd name="csY1" fmla="*/ 921993 h 2071698"/>
              <a:gd name="csX2" fmla="*/ 205166 w 2071697"/>
              <a:gd name="csY2" fmla="*/ 410325 h 2071698"/>
              <a:gd name="csX3" fmla="*/ 716833 w 2071697"/>
              <a:gd name="csY3" fmla="*/ 410326 h 2071698"/>
              <a:gd name="csX4" fmla="*/ 1035849 w 2071697"/>
              <a:gd name="csY4" fmla="*/ 0 h 2071698"/>
              <a:gd name="csX5" fmla="*/ 1354864 w 2071697"/>
              <a:gd name="csY5" fmla="*/ 410326 h 2071698"/>
              <a:gd name="csX6" fmla="*/ 1866531 w 2071697"/>
              <a:gd name="csY6" fmla="*/ 410325 h 2071698"/>
              <a:gd name="csX7" fmla="*/ 1752677 w 2071697"/>
              <a:gd name="csY7" fmla="*/ 921993 h 2071698"/>
              <a:gd name="csX8" fmla="*/ 2071697 w 2071697"/>
              <a:gd name="csY8" fmla="*/ 1332316 h 2071698"/>
              <a:gd name="csX9" fmla="*/ 1610698 w 2071697"/>
              <a:gd name="csY9" fmla="*/ 1560029 h 2071698"/>
              <a:gd name="csX10" fmla="*/ 1496840 w 2071697"/>
              <a:gd name="csY10" fmla="*/ 2071698 h 2071698"/>
              <a:gd name="csX11" fmla="*/ 1035849 w 2071697"/>
              <a:gd name="csY11" fmla="*/ 1843982 h 2071698"/>
              <a:gd name="csX12" fmla="*/ 574857 w 2071697"/>
              <a:gd name="csY12" fmla="*/ 2071698 h 2071698"/>
              <a:gd name="csX13" fmla="*/ 460999 w 2071697"/>
              <a:gd name="csY13" fmla="*/ 1560029 h 2071698"/>
              <a:gd name="csX14" fmla="*/ 0 w 2071697"/>
              <a:gd name="csY14" fmla="*/ 1332316 h 2071698"/>
              <a:gd name="csX0" fmla="*/ 0 w 2071697"/>
              <a:gd name="csY0" fmla="*/ 1332318 h 2071700"/>
              <a:gd name="csX1" fmla="*/ 319020 w 2071697"/>
              <a:gd name="csY1" fmla="*/ 921995 h 2071700"/>
              <a:gd name="csX2" fmla="*/ 205166 w 2071697"/>
              <a:gd name="csY2" fmla="*/ 410327 h 2071700"/>
              <a:gd name="csX3" fmla="*/ 716833 w 2071697"/>
              <a:gd name="csY3" fmla="*/ 410328 h 2071700"/>
              <a:gd name="csX4" fmla="*/ 1035849 w 2071697"/>
              <a:gd name="csY4" fmla="*/ 2 h 2071700"/>
              <a:gd name="csX5" fmla="*/ 1354864 w 2071697"/>
              <a:gd name="csY5" fmla="*/ 410328 h 2071700"/>
              <a:gd name="csX6" fmla="*/ 1866531 w 2071697"/>
              <a:gd name="csY6" fmla="*/ 410327 h 2071700"/>
              <a:gd name="csX7" fmla="*/ 1752677 w 2071697"/>
              <a:gd name="csY7" fmla="*/ 921995 h 2071700"/>
              <a:gd name="csX8" fmla="*/ 2071697 w 2071697"/>
              <a:gd name="csY8" fmla="*/ 1332318 h 2071700"/>
              <a:gd name="csX9" fmla="*/ 1610698 w 2071697"/>
              <a:gd name="csY9" fmla="*/ 1560031 h 2071700"/>
              <a:gd name="csX10" fmla="*/ 1496840 w 2071697"/>
              <a:gd name="csY10" fmla="*/ 2071700 h 2071700"/>
              <a:gd name="csX11" fmla="*/ 1035849 w 2071697"/>
              <a:gd name="csY11" fmla="*/ 1843984 h 2071700"/>
              <a:gd name="csX12" fmla="*/ 574857 w 2071697"/>
              <a:gd name="csY12" fmla="*/ 2071700 h 2071700"/>
              <a:gd name="csX13" fmla="*/ 460999 w 2071697"/>
              <a:gd name="csY13" fmla="*/ 1560031 h 2071700"/>
              <a:gd name="csX14" fmla="*/ 0 w 2071697"/>
              <a:gd name="csY14" fmla="*/ 1332318 h 2071700"/>
              <a:gd name="csX0" fmla="*/ 0 w 2071697"/>
              <a:gd name="csY0" fmla="*/ 1332318 h 2071700"/>
              <a:gd name="csX1" fmla="*/ 319020 w 2071697"/>
              <a:gd name="csY1" fmla="*/ 921995 h 2071700"/>
              <a:gd name="csX2" fmla="*/ 205166 w 2071697"/>
              <a:gd name="csY2" fmla="*/ 410327 h 2071700"/>
              <a:gd name="csX3" fmla="*/ 716833 w 2071697"/>
              <a:gd name="csY3" fmla="*/ 410328 h 2071700"/>
              <a:gd name="csX4" fmla="*/ 1035849 w 2071697"/>
              <a:gd name="csY4" fmla="*/ 2 h 2071700"/>
              <a:gd name="csX5" fmla="*/ 1354864 w 2071697"/>
              <a:gd name="csY5" fmla="*/ 410328 h 2071700"/>
              <a:gd name="csX6" fmla="*/ 1866531 w 2071697"/>
              <a:gd name="csY6" fmla="*/ 410327 h 2071700"/>
              <a:gd name="csX7" fmla="*/ 1752677 w 2071697"/>
              <a:gd name="csY7" fmla="*/ 921995 h 2071700"/>
              <a:gd name="csX8" fmla="*/ 2071697 w 2071697"/>
              <a:gd name="csY8" fmla="*/ 1332318 h 2071700"/>
              <a:gd name="csX9" fmla="*/ 1610698 w 2071697"/>
              <a:gd name="csY9" fmla="*/ 1560031 h 2071700"/>
              <a:gd name="csX10" fmla="*/ 1496840 w 2071697"/>
              <a:gd name="csY10" fmla="*/ 2071700 h 2071700"/>
              <a:gd name="csX11" fmla="*/ 1035849 w 2071697"/>
              <a:gd name="csY11" fmla="*/ 1843984 h 2071700"/>
              <a:gd name="csX12" fmla="*/ 574857 w 2071697"/>
              <a:gd name="csY12" fmla="*/ 2071700 h 2071700"/>
              <a:gd name="csX13" fmla="*/ 460999 w 2071697"/>
              <a:gd name="csY13" fmla="*/ 1560031 h 2071700"/>
              <a:gd name="csX14" fmla="*/ 0 w 2071697"/>
              <a:gd name="csY14" fmla="*/ 1332318 h 2071700"/>
              <a:gd name="csX0" fmla="*/ 0 w 2071697"/>
              <a:gd name="csY0" fmla="*/ 1332318 h 2071700"/>
              <a:gd name="csX1" fmla="*/ 319020 w 2071697"/>
              <a:gd name="csY1" fmla="*/ 921995 h 2071700"/>
              <a:gd name="csX2" fmla="*/ 205166 w 2071697"/>
              <a:gd name="csY2" fmla="*/ 410327 h 2071700"/>
              <a:gd name="csX3" fmla="*/ 716833 w 2071697"/>
              <a:gd name="csY3" fmla="*/ 410328 h 2071700"/>
              <a:gd name="csX4" fmla="*/ 1035849 w 2071697"/>
              <a:gd name="csY4" fmla="*/ 2 h 2071700"/>
              <a:gd name="csX5" fmla="*/ 1354864 w 2071697"/>
              <a:gd name="csY5" fmla="*/ 410328 h 2071700"/>
              <a:gd name="csX6" fmla="*/ 1866531 w 2071697"/>
              <a:gd name="csY6" fmla="*/ 410327 h 2071700"/>
              <a:gd name="csX7" fmla="*/ 1752677 w 2071697"/>
              <a:gd name="csY7" fmla="*/ 921995 h 2071700"/>
              <a:gd name="csX8" fmla="*/ 2071697 w 2071697"/>
              <a:gd name="csY8" fmla="*/ 1332318 h 2071700"/>
              <a:gd name="csX9" fmla="*/ 1610698 w 2071697"/>
              <a:gd name="csY9" fmla="*/ 1560031 h 2071700"/>
              <a:gd name="csX10" fmla="*/ 1496840 w 2071697"/>
              <a:gd name="csY10" fmla="*/ 2071700 h 2071700"/>
              <a:gd name="csX11" fmla="*/ 1035849 w 2071697"/>
              <a:gd name="csY11" fmla="*/ 1843984 h 2071700"/>
              <a:gd name="csX12" fmla="*/ 574857 w 2071697"/>
              <a:gd name="csY12" fmla="*/ 2071700 h 2071700"/>
              <a:gd name="csX13" fmla="*/ 460999 w 2071697"/>
              <a:gd name="csY13" fmla="*/ 1560031 h 2071700"/>
              <a:gd name="csX14" fmla="*/ 0 w 2071697"/>
              <a:gd name="csY14" fmla="*/ 1332318 h 2071700"/>
              <a:gd name="csX0" fmla="*/ 0 w 2071697"/>
              <a:gd name="csY0" fmla="*/ 1332318 h 2071700"/>
              <a:gd name="csX1" fmla="*/ 319020 w 2071697"/>
              <a:gd name="csY1" fmla="*/ 921995 h 2071700"/>
              <a:gd name="csX2" fmla="*/ 205166 w 2071697"/>
              <a:gd name="csY2" fmla="*/ 410327 h 2071700"/>
              <a:gd name="csX3" fmla="*/ 716833 w 2071697"/>
              <a:gd name="csY3" fmla="*/ 410328 h 2071700"/>
              <a:gd name="csX4" fmla="*/ 1035849 w 2071697"/>
              <a:gd name="csY4" fmla="*/ 2 h 2071700"/>
              <a:gd name="csX5" fmla="*/ 1354864 w 2071697"/>
              <a:gd name="csY5" fmla="*/ 410328 h 2071700"/>
              <a:gd name="csX6" fmla="*/ 1866531 w 2071697"/>
              <a:gd name="csY6" fmla="*/ 410327 h 2071700"/>
              <a:gd name="csX7" fmla="*/ 1752677 w 2071697"/>
              <a:gd name="csY7" fmla="*/ 921995 h 2071700"/>
              <a:gd name="csX8" fmla="*/ 2071697 w 2071697"/>
              <a:gd name="csY8" fmla="*/ 1332318 h 2071700"/>
              <a:gd name="csX9" fmla="*/ 1610698 w 2071697"/>
              <a:gd name="csY9" fmla="*/ 1560031 h 2071700"/>
              <a:gd name="csX10" fmla="*/ 1496840 w 2071697"/>
              <a:gd name="csY10" fmla="*/ 2071700 h 2071700"/>
              <a:gd name="csX11" fmla="*/ 1035849 w 2071697"/>
              <a:gd name="csY11" fmla="*/ 1843984 h 2071700"/>
              <a:gd name="csX12" fmla="*/ 574857 w 2071697"/>
              <a:gd name="csY12" fmla="*/ 2071700 h 2071700"/>
              <a:gd name="csX13" fmla="*/ 460999 w 2071697"/>
              <a:gd name="csY13" fmla="*/ 1560031 h 2071700"/>
              <a:gd name="csX14" fmla="*/ 0 w 2071697"/>
              <a:gd name="csY14" fmla="*/ 1332318 h 2071700"/>
              <a:gd name="csX0" fmla="*/ 0 w 2071697"/>
              <a:gd name="csY0" fmla="*/ 1332318 h 2071700"/>
              <a:gd name="csX1" fmla="*/ 319020 w 2071697"/>
              <a:gd name="csY1" fmla="*/ 921995 h 2071700"/>
              <a:gd name="csX2" fmla="*/ 205166 w 2071697"/>
              <a:gd name="csY2" fmla="*/ 410327 h 2071700"/>
              <a:gd name="csX3" fmla="*/ 716833 w 2071697"/>
              <a:gd name="csY3" fmla="*/ 410328 h 2071700"/>
              <a:gd name="csX4" fmla="*/ 1035849 w 2071697"/>
              <a:gd name="csY4" fmla="*/ 2 h 2071700"/>
              <a:gd name="csX5" fmla="*/ 1354864 w 2071697"/>
              <a:gd name="csY5" fmla="*/ 410328 h 2071700"/>
              <a:gd name="csX6" fmla="*/ 1866531 w 2071697"/>
              <a:gd name="csY6" fmla="*/ 410327 h 2071700"/>
              <a:gd name="csX7" fmla="*/ 1752677 w 2071697"/>
              <a:gd name="csY7" fmla="*/ 921995 h 2071700"/>
              <a:gd name="csX8" fmla="*/ 2071697 w 2071697"/>
              <a:gd name="csY8" fmla="*/ 1332318 h 2071700"/>
              <a:gd name="csX9" fmla="*/ 1610698 w 2071697"/>
              <a:gd name="csY9" fmla="*/ 1560031 h 2071700"/>
              <a:gd name="csX10" fmla="*/ 1496840 w 2071697"/>
              <a:gd name="csY10" fmla="*/ 2071700 h 2071700"/>
              <a:gd name="csX11" fmla="*/ 1035849 w 2071697"/>
              <a:gd name="csY11" fmla="*/ 1843984 h 2071700"/>
              <a:gd name="csX12" fmla="*/ 574857 w 2071697"/>
              <a:gd name="csY12" fmla="*/ 2071700 h 2071700"/>
              <a:gd name="csX13" fmla="*/ 460999 w 2071697"/>
              <a:gd name="csY13" fmla="*/ 1560031 h 2071700"/>
              <a:gd name="csX14" fmla="*/ 0 w 2071697"/>
              <a:gd name="csY14" fmla="*/ 1332318 h 2071700"/>
              <a:gd name="csX0" fmla="*/ 0 w 2071697"/>
              <a:gd name="csY0" fmla="*/ 1332318 h 2071700"/>
              <a:gd name="csX1" fmla="*/ 319020 w 2071697"/>
              <a:gd name="csY1" fmla="*/ 921995 h 2071700"/>
              <a:gd name="csX2" fmla="*/ 205166 w 2071697"/>
              <a:gd name="csY2" fmla="*/ 410327 h 2071700"/>
              <a:gd name="csX3" fmla="*/ 716833 w 2071697"/>
              <a:gd name="csY3" fmla="*/ 410328 h 2071700"/>
              <a:gd name="csX4" fmla="*/ 1035849 w 2071697"/>
              <a:gd name="csY4" fmla="*/ 2 h 2071700"/>
              <a:gd name="csX5" fmla="*/ 1354864 w 2071697"/>
              <a:gd name="csY5" fmla="*/ 410328 h 2071700"/>
              <a:gd name="csX6" fmla="*/ 1866531 w 2071697"/>
              <a:gd name="csY6" fmla="*/ 410327 h 2071700"/>
              <a:gd name="csX7" fmla="*/ 1752677 w 2071697"/>
              <a:gd name="csY7" fmla="*/ 921995 h 2071700"/>
              <a:gd name="csX8" fmla="*/ 2071697 w 2071697"/>
              <a:gd name="csY8" fmla="*/ 1332318 h 2071700"/>
              <a:gd name="csX9" fmla="*/ 1610698 w 2071697"/>
              <a:gd name="csY9" fmla="*/ 1560031 h 2071700"/>
              <a:gd name="csX10" fmla="*/ 1496840 w 2071697"/>
              <a:gd name="csY10" fmla="*/ 2071700 h 2071700"/>
              <a:gd name="csX11" fmla="*/ 1035849 w 2071697"/>
              <a:gd name="csY11" fmla="*/ 1843984 h 2071700"/>
              <a:gd name="csX12" fmla="*/ 574857 w 2071697"/>
              <a:gd name="csY12" fmla="*/ 2071700 h 2071700"/>
              <a:gd name="csX13" fmla="*/ 460999 w 2071697"/>
              <a:gd name="csY13" fmla="*/ 1560031 h 2071700"/>
              <a:gd name="csX14" fmla="*/ 0 w 2071697"/>
              <a:gd name="csY14" fmla="*/ 1332318 h 2071700"/>
              <a:gd name="csX0" fmla="*/ 0 w 2071697"/>
              <a:gd name="csY0" fmla="*/ 1332318 h 2071700"/>
              <a:gd name="csX1" fmla="*/ 319020 w 2071697"/>
              <a:gd name="csY1" fmla="*/ 921995 h 2071700"/>
              <a:gd name="csX2" fmla="*/ 205166 w 2071697"/>
              <a:gd name="csY2" fmla="*/ 410327 h 2071700"/>
              <a:gd name="csX3" fmla="*/ 716833 w 2071697"/>
              <a:gd name="csY3" fmla="*/ 410328 h 2071700"/>
              <a:gd name="csX4" fmla="*/ 1035849 w 2071697"/>
              <a:gd name="csY4" fmla="*/ 2 h 2071700"/>
              <a:gd name="csX5" fmla="*/ 1354864 w 2071697"/>
              <a:gd name="csY5" fmla="*/ 410328 h 2071700"/>
              <a:gd name="csX6" fmla="*/ 1866531 w 2071697"/>
              <a:gd name="csY6" fmla="*/ 410327 h 2071700"/>
              <a:gd name="csX7" fmla="*/ 1752677 w 2071697"/>
              <a:gd name="csY7" fmla="*/ 921995 h 2071700"/>
              <a:gd name="csX8" fmla="*/ 2071697 w 2071697"/>
              <a:gd name="csY8" fmla="*/ 1332318 h 2071700"/>
              <a:gd name="csX9" fmla="*/ 1610698 w 2071697"/>
              <a:gd name="csY9" fmla="*/ 1560031 h 2071700"/>
              <a:gd name="csX10" fmla="*/ 1496840 w 2071697"/>
              <a:gd name="csY10" fmla="*/ 2071700 h 2071700"/>
              <a:gd name="csX11" fmla="*/ 1035849 w 2071697"/>
              <a:gd name="csY11" fmla="*/ 1843984 h 2071700"/>
              <a:gd name="csX12" fmla="*/ 574857 w 2071697"/>
              <a:gd name="csY12" fmla="*/ 2071700 h 2071700"/>
              <a:gd name="csX13" fmla="*/ 460999 w 2071697"/>
              <a:gd name="csY13" fmla="*/ 1560031 h 2071700"/>
              <a:gd name="csX14" fmla="*/ 0 w 2071697"/>
              <a:gd name="csY14" fmla="*/ 1332318 h 2071700"/>
              <a:gd name="csX0" fmla="*/ 2406 w 2074103"/>
              <a:gd name="csY0" fmla="*/ 1332318 h 2071700"/>
              <a:gd name="csX1" fmla="*/ 321426 w 2074103"/>
              <a:gd name="csY1" fmla="*/ 921995 h 2071700"/>
              <a:gd name="csX2" fmla="*/ 207572 w 2074103"/>
              <a:gd name="csY2" fmla="*/ 410327 h 2071700"/>
              <a:gd name="csX3" fmla="*/ 719239 w 2074103"/>
              <a:gd name="csY3" fmla="*/ 410328 h 2071700"/>
              <a:gd name="csX4" fmla="*/ 1038255 w 2074103"/>
              <a:gd name="csY4" fmla="*/ 2 h 2071700"/>
              <a:gd name="csX5" fmla="*/ 1357270 w 2074103"/>
              <a:gd name="csY5" fmla="*/ 410328 h 2071700"/>
              <a:gd name="csX6" fmla="*/ 1868937 w 2074103"/>
              <a:gd name="csY6" fmla="*/ 410327 h 2071700"/>
              <a:gd name="csX7" fmla="*/ 1755083 w 2074103"/>
              <a:gd name="csY7" fmla="*/ 921995 h 2071700"/>
              <a:gd name="csX8" fmla="*/ 2074103 w 2074103"/>
              <a:gd name="csY8" fmla="*/ 1332318 h 2071700"/>
              <a:gd name="csX9" fmla="*/ 1613104 w 2074103"/>
              <a:gd name="csY9" fmla="*/ 1560031 h 2071700"/>
              <a:gd name="csX10" fmla="*/ 1499246 w 2074103"/>
              <a:gd name="csY10" fmla="*/ 2071700 h 2071700"/>
              <a:gd name="csX11" fmla="*/ 1038255 w 2074103"/>
              <a:gd name="csY11" fmla="*/ 1843984 h 2071700"/>
              <a:gd name="csX12" fmla="*/ 577263 w 2074103"/>
              <a:gd name="csY12" fmla="*/ 2071700 h 2071700"/>
              <a:gd name="csX13" fmla="*/ 463405 w 2074103"/>
              <a:gd name="csY13" fmla="*/ 1560031 h 2071700"/>
              <a:gd name="csX14" fmla="*/ 2406 w 2074103"/>
              <a:gd name="csY14" fmla="*/ 1332318 h 2071700"/>
              <a:gd name="csX0" fmla="*/ 2406 w 2074103"/>
              <a:gd name="csY0" fmla="*/ 1332318 h 2071700"/>
              <a:gd name="csX1" fmla="*/ 321426 w 2074103"/>
              <a:gd name="csY1" fmla="*/ 921995 h 2071700"/>
              <a:gd name="csX2" fmla="*/ 207572 w 2074103"/>
              <a:gd name="csY2" fmla="*/ 410327 h 2071700"/>
              <a:gd name="csX3" fmla="*/ 719239 w 2074103"/>
              <a:gd name="csY3" fmla="*/ 410328 h 2071700"/>
              <a:gd name="csX4" fmla="*/ 1038255 w 2074103"/>
              <a:gd name="csY4" fmla="*/ 2 h 2071700"/>
              <a:gd name="csX5" fmla="*/ 1357270 w 2074103"/>
              <a:gd name="csY5" fmla="*/ 410328 h 2071700"/>
              <a:gd name="csX6" fmla="*/ 1868937 w 2074103"/>
              <a:gd name="csY6" fmla="*/ 410327 h 2071700"/>
              <a:gd name="csX7" fmla="*/ 1755083 w 2074103"/>
              <a:gd name="csY7" fmla="*/ 921995 h 2071700"/>
              <a:gd name="csX8" fmla="*/ 2074103 w 2074103"/>
              <a:gd name="csY8" fmla="*/ 1332318 h 2071700"/>
              <a:gd name="csX9" fmla="*/ 1613104 w 2074103"/>
              <a:gd name="csY9" fmla="*/ 1560031 h 2071700"/>
              <a:gd name="csX10" fmla="*/ 1499246 w 2074103"/>
              <a:gd name="csY10" fmla="*/ 2071700 h 2071700"/>
              <a:gd name="csX11" fmla="*/ 1038255 w 2074103"/>
              <a:gd name="csY11" fmla="*/ 1843984 h 2071700"/>
              <a:gd name="csX12" fmla="*/ 577263 w 2074103"/>
              <a:gd name="csY12" fmla="*/ 2071700 h 2071700"/>
              <a:gd name="csX13" fmla="*/ 463405 w 2074103"/>
              <a:gd name="csY13" fmla="*/ 1560031 h 2071700"/>
              <a:gd name="csX14" fmla="*/ 2406 w 2074103"/>
              <a:gd name="csY14" fmla="*/ 1332318 h 2071700"/>
              <a:gd name="csX0" fmla="*/ 2406 w 2074103"/>
              <a:gd name="csY0" fmla="*/ 1332318 h 2071700"/>
              <a:gd name="csX1" fmla="*/ 321426 w 2074103"/>
              <a:gd name="csY1" fmla="*/ 921995 h 2071700"/>
              <a:gd name="csX2" fmla="*/ 207572 w 2074103"/>
              <a:gd name="csY2" fmla="*/ 410327 h 2071700"/>
              <a:gd name="csX3" fmla="*/ 719239 w 2074103"/>
              <a:gd name="csY3" fmla="*/ 410328 h 2071700"/>
              <a:gd name="csX4" fmla="*/ 1038255 w 2074103"/>
              <a:gd name="csY4" fmla="*/ 2 h 2071700"/>
              <a:gd name="csX5" fmla="*/ 1357270 w 2074103"/>
              <a:gd name="csY5" fmla="*/ 410328 h 2071700"/>
              <a:gd name="csX6" fmla="*/ 1868937 w 2074103"/>
              <a:gd name="csY6" fmla="*/ 410327 h 2071700"/>
              <a:gd name="csX7" fmla="*/ 1755083 w 2074103"/>
              <a:gd name="csY7" fmla="*/ 921995 h 2071700"/>
              <a:gd name="csX8" fmla="*/ 2074103 w 2074103"/>
              <a:gd name="csY8" fmla="*/ 1332318 h 2071700"/>
              <a:gd name="csX9" fmla="*/ 1613104 w 2074103"/>
              <a:gd name="csY9" fmla="*/ 1560031 h 2071700"/>
              <a:gd name="csX10" fmla="*/ 1499246 w 2074103"/>
              <a:gd name="csY10" fmla="*/ 2071700 h 2071700"/>
              <a:gd name="csX11" fmla="*/ 1038255 w 2074103"/>
              <a:gd name="csY11" fmla="*/ 1843984 h 2071700"/>
              <a:gd name="csX12" fmla="*/ 577263 w 2074103"/>
              <a:gd name="csY12" fmla="*/ 2071700 h 2071700"/>
              <a:gd name="csX13" fmla="*/ 463405 w 2074103"/>
              <a:gd name="csY13" fmla="*/ 1560031 h 2071700"/>
              <a:gd name="csX14" fmla="*/ 2406 w 2074103"/>
              <a:gd name="csY14" fmla="*/ 1332318 h 2071700"/>
              <a:gd name="csX0" fmla="*/ 2406 w 2074103"/>
              <a:gd name="csY0" fmla="*/ 1332318 h 2071700"/>
              <a:gd name="csX1" fmla="*/ 321426 w 2074103"/>
              <a:gd name="csY1" fmla="*/ 921995 h 2071700"/>
              <a:gd name="csX2" fmla="*/ 207572 w 2074103"/>
              <a:gd name="csY2" fmla="*/ 410327 h 2071700"/>
              <a:gd name="csX3" fmla="*/ 719239 w 2074103"/>
              <a:gd name="csY3" fmla="*/ 410328 h 2071700"/>
              <a:gd name="csX4" fmla="*/ 1038255 w 2074103"/>
              <a:gd name="csY4" fmla="*/ 2 h 2071700"/>
              <a:gd name="csX5" fmla="*/ 1357270 w 2074103"/>
              <a:gd name="csY5" fmla="*/ 410328 h 2071700"/>
              <a:gd name="csX6" fmla="*/ 1868937 w 2074103"/>
              <a:gd name="csY6" fmla="*/ 410327 h 2071700"/>
              <a:gd name="csX7" fmla="*/ 1755083 w 2074103"/>
              <a:gd name="csY7" fmla="*/ 921995 h 2071700"/>
              <a:gd name="csX8" fmla="*/ 2074103 w 2074103"/>
              <a:gd name="csY8" fmla="*/ 1332318 h 2071700"/>
              <a:gd name="csX9" fmla="*/ 1613104 w 2074103"/>
              <a:gd name="csY9" fmla="*/ 1560031 h 2071700"/>
              <a:gd name="csX10" fmla="*/ 1499246 w 2074103"/>
              <a:gd name="csY10" fmla="*/ 2071700 h 2071700"/>
              <a:gd name="csX11" fmla="*/ 1038255 w 2074103"/>
              <a:gd name="csY11" fmla="*/ 1843984 h 2071700"/>
              <a:gd name="csX12" fmla="*/ 577263 w 2074103"/>
              <a:gd name="csY12" fmla="*/ 2071700 h 2071700"/>
              <a:gd name="csX13" fmla="*/ 463405 w 2074103"/>
              <a:gd name="csY13" fmla="*/ 1560031 h 2071700"/>
              <a:gd name="csX14" fmla="*/ 2406 w 2074103"/>
              <a:gd name="csY14" fmla="*/ 1332318 h 2071700"/>
              <a:gd name="csX0" fmla="*/ 2406 w 2074103"/>
              <a:gd name="csY0" fmla="*/ 1332318 h 2071700"/>
              <a:gd name="csX1" fmla="*/ 321426 w 2074103"/>
              <a:gd name="csY1" fmla="*/ 921995 h 2071700"/>
              <a:gd name="csX2" fmla="*/ 207572 w 2074103"/>
              <a:gd name="csY2" fmla="*/ 410327 h 2071700"/>
              <a:gd name="csX3" fmla="*/ 719239 w 2074103"/>
              <a:gd name="csY3" fmla="*/ 410328 h 2071700"/>
              <a:gd name="csX4" fmla="*/ 1038255 w 2074103"/>
              <a:gd name="csY4" fmla="*/ 2 h 2071700"/>
              <a:gd name="csX5" fmla="*/ 1357270 w 2074103"/>
              <a:gd name="csY5" fmla="*/ 410328 h 2071700"/>
              <a:gd name="csX6" fmla="*/ 1868937 w 2074103"/>
              <a:gd name="csY6" fmla="*/ 410327 h 2071700"/>
              <a:gd name="csX7" fmla="*/ 1755083 w 2074103"/>
              <a:gd name="csY7" fmla="*/ 921995 h 2071700"/>
              <a:gd name="csX8" fmla="*/ 2074103 w 2074103"/>
              <a:gd name="csY8" fmla="*/ 1332318 h 2071700"/>
              <a:gd name="csX9" fmla="*/ 1613104 w 2074103"/>
              <a:gd name="csY9" fmla="*/ 1560031 h 2071700"/>
              <a:gd name="csX10" fmla="*/ 1499246 w 2074103"/>
              <a:gd name="csY10" fmla="*/ 2071700 h 2071700"/>
              <a:gd name="csX11" fmla="*/ 1038255 w 2074103"/>
              <a:gd name="csY11" fmla="*/ 1843984 h 2071700"/>
              <a:gd name="csX12" fmla="*/ 577263 w 2074103"/>
              <a:gd name="csY12" fmla="*/ 2071700 h 2071700"/>
              <a:gd name="csX13" fmla="*/ 463405 w 2074103"/>
              <a:gd name="csY13" fmla="*/ 1560031 h 2071700"/>
              <a:gd name="csX14" fmla="*/ 2406 w 2074103"/>
              <a:gd name="csY14" fmla="*/ 1332318 h 2071700"/>
              <a:gd name="csX0" fmla="*/ 2406 w 2074103"/>
              <a:gd name="csY0" fmla="*/ 1332318 h 2099489"/>
              <a:gd name="csX1" fmla="*/ 321426 w 2074103"/>
              <a:gd name="csY1" fmla="*/ 921995 h 2099489"/>
              <a:gd name="csX2" fmla="*/ 207572 w 2074103"/>
              <a:gd name="csY2" fmla="*/ 410327 h 2099489"/>
              <a:gd name="csX3" fmla="*/ 719239 w 2074103"/>
              <a:gd name="csY3" fmla="*/ 410328 h 2099489"/>
              <a:gd name="csX4" fmla="*/ 1038255 w 2074103"/>
              <a:gd name="csY4" fmla="*/ 2 h 2099489"/>
              <a:gd name="csX5" fmla="*/ 1357270 w 2074103"/>
              <a:gd name="csY5" fmla="*/ 410328 h 2099489"/>
              <a:gd name="csX6" fmla="*/ 1868937 w 2074103"/>
              <a:gd name="csY6" fmla="*/ 410327 h 2099489"/>
              <a:gd name="csX7" fmla="*/ 1755083 w 2074103"/>
              <a:gd name="csY7" fmla="*/ 921995 h 2099489"/>
              <a:gd name="csX8" fmla="*/ 2074103 w 2074103"/>
              <a:gd name="csY8" fmla="*/ 1332318 h 2099489"/>
              <a:gd name="csX9" fmla="*/ 1613104 w 2074103"/>
              <a:gd name="csY9" fmla="*/ 1560031 h 2099489"/>
              <a:gd name="csX10" fmla="*/ 1499246 w 2074103"/>
              <a:gd name="csY10" fmla="*/ 2071700 h 2099489"/>
              <a:gd name="csX11" fmla="*/ 1038255 w 2074103"/>
              <a:gd name="csY11" fmla="*/ 1843984 h 2099489"/>
              <a:gd name="csX12" fmla="*/ 577263 w 2074103"/>
              <a:gd name="csY12" fmla="*/ 2071700 h 2099489"/>
              <a:gd name="csX13" fmla="*/ 463405 w 2074103"/>
              <a:gd name="csY13" fmla="*/ 1560031 h 2099489"/>
              <a:gd name="csX14" fmla="*/ 2406 w 2074103"/>
              <a:gd name="csY14" fmla="*/ 1332318 h 2099489"/>
              <a:gd name="csX0" fmla="*/ 2406 w 2074103"/>
              <a:gd name="csY0" fmla="*/ 1332318 h 2095560"/>
              <a:gd name="csX1" fmla="*/ 321426 w 2074103"/>
              <a:gd name="csY1" fmla="*/ 921995 h 2095560"/>
              <a:gd name="csX2" fmla="*/ 207572 w 2074103"/>
              <a:gd name="csY2" fmla="*/ 410327 h 2095560"/>
              <a:gd name="csX3" fmla="*/ 719239 w 2074103"/>
              <a:gd name="csY3" fmla="*/ 410328 h 2095560"/>
              <a:gd name="csX4" fmla="*/ 1038255 w 2074103"/>
              <a:gd name="csY4" fmla="*/ 2 h 2095560"/>
              <a:gd name="csX5" fmla="*/ 1357270 w 2074103"/>
              <a:gd name="csY5" fmla="*/ 410328 h 2095560"/>
              <a:gd name="csX6" fmla="*/ 1868937 w 2074103"/>
              <a:gd name="csY6" fmla="*/ 410327 h 2095560"/>
              <a:gd name="csX7" fmla="*/ 1755083 w 2074103"/>
              <a:gd name="csY7" fmla="*/ 921995 h 2095560"/>
              <a:gd name="csX8" fmla="*/ 2074103 w 2074103"/>
              <a:gd name="csY8" fmla="*/ 1332318 h 2095560"/>
              <a:gd name="csX9" fmla="*/ 1613104 w 2074103"/>
              <a:gd name="csY9" fmla="*/ 1560031 h 2095560"/>
              <a:gd name="csX10" fmla="*/ 1499246 w 2074103"/>
              <a:gd name="csY10" fmla="*/ 2071700 h 2095560"/>
              <a:gd name="csX11" fmla="*/ 1038255 w 2074103"/>
              <a:gd name="csY11" fmla="*/ 1843984 h 2095560"/>
              <a:gd name="csX12" fmla="*/ 577263 w 2074103"/>
              <a:gd name="csY12" fmla="*/ 2071700 h 2095560"/>
              <a:gd name="csX13" fmla="*/ 463405 w 2074103"/>
              <a:gd name="csY13" fmla="*/ 1560031 h 2095560"/>
              <a:gd name="csX14" fmla="*/ 2406 w 2074103"/>
              <a:gd name="csY14" fmla="*/ 1332318 h 2095560"/>
              <a:gd name="csX0" fmla="*/ 2406 w 2074103"/>
              <a:gd name="csY0" fmla="*/ 1332318 h 2095560"/>
              <a:gd name="csX1" fmla="*/ 321426 w 2074103"/>
              <a:gd name="csY1" fmla="*/ 921995 h 2095560"/>
              <a:gd name="csX2" fmla="*/ 207572 w 2074103"/>
              <a:gd name="csY2" fmla="*/ 410327 h 2095560"/>
              <a:gd name="csX3" fmla="*/ 719239 w 2074103"/>
              <a:gd name="csY3" fmla="*/ 410328 h 2095560"/>
              <a:gd name="csX4" fmla="*/ 1038255 w 2074103"/>
              <a:gd name="csY4" fmla="*/ 2 h 2095560"/>
              <a:gd name="csX5" fmla="*/ 1357270 w 2074103"/>
              <a:gd name="csY5" fmla="*/ 410328 h 2095560"/>
              <a:gd name="csX6" fmla="*/ 1868937 w 2074103"/>
              <a:gd name="csY6" fmla="*/ 410327 h 2095560"/>
              <a:gd name="csX7" fmla="*/ 1755083 w 2074103"/>
              <a:gd name="csY7" fmla="*/ 921995 h 2095560"/>
              <a:gd name="csX8" fmla="*/ 2074103 w 2074103"/>
              <a:gd name="csY8" fmla="*/ 1332318 h 2095560"/>
              <a:gd name="csX9" fmla="*/ 1613104 w 2074103"/>
              <a:gd name="csY9" fmla="*/ 1560031 h 2095560"/>
              <a:gd name="csX10" fmla="*/ 1499246 w 2074103"/>
              <a:gd name="csY10" fmla="*/ 2071700 h 2095560"/>
              <a:gd name="csX11" fmla="*/ 1038255 w 2074103"/>
              <a:gd name="csY11" fmla="*/ 1843984 h 2095560"/>
              <a:gd name="csX12" fmla="*/ 577263 w 2074103"/>
              <a:gd name="csY12" fmla="*/ 2071700 h 2095560"/>
              <a:gd name="csX13" fmla="*/ 463405 w 2074103"/>
              <a:gd name="csY13" fmla="*/ 1560031 h 2095560"/>
              <a:gd name="csX14" fmla="*/ 2406 w 2074103"/>
              <a:gd name="csY14" fmla="*/ 1332318 h 2095560"/>
              <a:gd name="csX0" fmla="*/ 2406 w 2074103"/>
              <a:gd name="csY0" fmla="*/ 1332318 h 2095673"/>
              <a:gd name="csX1" fmla="*/ 321426 w 2074103"/>
              <a:gd name="csY1" fmla="*/ 921995 h 2095673"/>
              <a:gd name="csX2" fmla="*/ 207572 w 2074103"/>
              <a:gd name="csY2" fmla="*/ 410327 h 2095673"/>
              <a:gd name="csX3" fmla="*/ 719239 w 2074103"/>
              <a:gd name="csY3" fmla="*/ 410328 h 2095673"/>
              <a:gd name="csX4" fmla="*/ 1038255 w 2074103"/>
              <a:gd name="csY4" fmla="*/ 2 h 2095673"/>
              <a:gd name="csX5" fmla="*/ 1357270 w 2074103"/>
              <a:gd name="csY5" fmla="*/ 410328 h 2095673"/>
              <a:gd name="csX6" fmla="*/ 1868937 w 2074103"/>
              <a:gd name="csY6" fmla="*/ 410327 h 2095673"/>
              <a:gd name="csX7" fmla="*/ 1755083 w 2074103"/>
              <a:gd name="csY7" fmla="*/ 921995 h 2095673"/>
              <a:gd name="csX8" fmla="*/ 2074103 w 2074103"/>
              <a:gd name="csY8" fmla="*/ 1332318 h 2095673"/>
              <a:gd name="csX9" fmla="*/ 1613104 w 2074103"/>
              <a:gd name="csY9" fmla="*/ 1560031 h 2095673"/>
              <a:gd name="csX10" fmla="*/ 1499246 w 2074103"/>
              <a:gd name="csY10" fmla="*/ 2071700 h 2095673"/>
              <a:gd name="csX11" fmla="*/ 1038255 w 2074103"/>
              <a:gd name="csY11" fmla="*/ 1843984 h 2095673"/>
              <a:gd name="csX12" fmla="*/ 577263 w 2074103"/>
              <a:gd name="csY12" fmla="*/ 2071700 h 2095673"/>
              <a:gd name="csX13" fmla="*/ 463405 w 2074103"/>
              <a:gd name="csY13" fmla="*/ 1560031 h 2095673"/>
              <a:gd name="csX14" fmla="*/ 2406 w 2074103"/>
              <a:gd name="csY14" fmla="*/ 1332318 h 2095673"/>
              <a:gd name="csX0" fmla="*/ 2406 w 2074103"/>
              <a:gd name="csY0" fmla="*/ 1332318 h 2095673"/>
              <a:gd name="csX1" fmla="*/ 321426 w 2074103"/>
              <a:gd name="csY1" fmla="*/ 921995 h 2095673"/>
              <a:gd name="csX2" fmla="*/ 207572 w 2074103"/>
              <a:gd name="csY2" fmla="*/ 410327 h 2095673"/>
              <a:gd name="csX3" fmla="*/ 719239 w 2074103"/>
              <a:gd name="csY3" fmla="*/ 410328 h 2095673"/>
              <a:gd name="csX4" fmla="*/ 1038255 w 2074103"/>
              <a:gd name="csY4" fmla="*/ 2 h 2095673"/>
              <a:gd name="csX5" fmla="*/ 1357270 w 2074103"/>
              <a:gd name="csY5" fmla="*/ 410328 h 2095673"/>
              <a:gd name="csX6" fmla="*/ 1868937 w 2074103"/>
              <a:gd name="csY6" fmla="*/ 410327 h 2095673"/>
              <a:gd name="csX7" fmla="*/ 1755083 w 2074103"/>
              <a:gd name="csY7" fmla="*/ 921995 h 2095673"/>
              <a:gd name="csX8" fmla="*/ 2074103 w 2074103"/>
              <a:gd name="csY8" fmla="*/ 1332318 h 2095673"/>
              <a:gd name="csX9" fmla="*/ 1613104 w 2074103"/>
              <a:gd name="csY9" fmla="*/ 1560031 h 2095673"/>
              <a:gd name="csX10" fmla="*/ 1499246 w 2074103"/>
              <a:gd name="csY10" fmla="*/ 2071700 h 2095673"/>
              <a:gd name="csX11" fmla="*/ 1038255 w 2074103"/>
              <a:gd name="csY11" fmla="*/ 1843984 h 2095673"/>
              <a:gd name="csX12" fmla="*/ 577263 w 2074103"/>
              <a:gd name="csY12" fmla="*/ 2071700 h 2095673"/>
              <a:gd name="csX13" fmla="*/ 463405 w 2074103"/>
              <a:gd name="csY13" fmla="*/ 1560031 h 2095673"/>
              <a:gd name="csX14" fmla="*/ 2406 w 2074103"/>
              <a:gd name="csY14" fmla="*/ 1332318 h 2095673"/>
              <a:gd name="csX0" fmla="*/ 2406 w 2074103"/>
              <a:gd name="csY0" fmla="*/ 1332318 h 2095560"/>
              <a:gd name="csX1" fmla="*/ 321426 w 2074103"/>
              <a:gd name="csY1" fmla="*/ 921995 h 2095560"/>
              <a:gd name="csX2" fmla="*/ 207572 w 2074103"/>
              <a:gd name="csY2" fmla="*/ 410327 h 2095560"/>
              <a:gd name="csX3" fmla="*/ 719239 w 2074103"/>
              <a:gd name="csY3" fmla="*/ 410328 h 2095560"/>
              <a:gd name="csX4" fmla="*/ 1038255 w 2074103"/>
              <a:gd name="csY4" fmla="*/ 2 h 2095560"/>
              <a:gd name="csX5" fmla="*/ 1357270 w 2074103"/>
              <a:gd name="csY5" fmla="*/ 410328 h 2095560"/>
              <a:gd name="csX6" fmla="*/ 1868937 w 2074103"/>
              <a:gd name="csY6" fmla="*/ 410327 h 2095560"/>
              <a:gd name="csX7" fmla="*/ 1755083 w 2074103"/>
              <a:gd name="csY7" fmla="*/ 921995 h 2095560"/>
              <a:gd name="csX8" fmla="*/ 2074103 w 2074103"/>
              <a:gd name="csY8" fmla="*/ 1332318 h 2095560"/>
              <a:gd name="csX9" fmla="*/ 1613104 w 2074103"/>
              <a:gd name="csY9" fmla="*/ 1560031 h 2095560"/>
              <a:gd name="csX10" fmla="*/ 1499246 w 2074103"/>
              <a:gd name="csY10" fmla="*/ 2071700 h 2095560"/>
              <a:gd name="csX11" fmla="*/ 1038255 w 2074103"/>
              <a:gd name="csY11" fmla="*/ 1843984 h 2095560"/>
              <a:gd name="csX12" fmla="*/ 577263 w 2074103"/>
              <a:gd name="csY12" fmla="*/ 2071700 h 2095560"/>
              <a:gd name="csX13" fmla="*/ 463405 w 2074103"/>
              <a:gd name="csY13" fmla="*/ 1560031 h 2095560"/>
              <a:gd name="csX14" fmla="*/ 2406 w 2074103"/>
              <a:gd name="csY14" fmla="*/ 1332318 h 2095560"/>
              <a:gd name="csX0" fmla="*/ 2406 w 2074103"/>
              <a:gd name="csY0" fmla="*/ 1332318 h 2095560"/>
              <a:gd name="csX1" fmla="*/ 321426 w 2074103"/>
              <a:gd name="csY1" fmla="*/ 921995 h 2095560"/>
              <a:gd name="csX2" fmla="*/ 207572 w 2074103"/>
              <a:gd name="csY2" fmla="*/ 410327 h 2095560"/>
              <a:gd name="csX3" fmla="*/ 719239 w 2074103"/>
              <a:gd name="csY3" fmla="*/ 410328 h 2095560"/>
              <a:gd name="csX4" fmla="*/ 1038255 w 2074103"/>
              <a:gd name="csY4" fmla="*/ 2 h 2095560"/>
              <a:gd name="csX5" fmla="*/ 1357270 w 2074103"/>
              <a:gd name="csY5" fmla="*/ 410328 h 2095560"/>
              <a:gd name="csX6" fmla="*/ 1868937 w 2074103"/>
              <a:gd name="csY6" fmla="*/ 410327 h 2095560"/>
              <a:gd name="csX7" fmla="*/ 1755083 w 2074103"/>
              <a:gd name="csY7" fmla="*/ 921995 h 2095560"/>
              <a:gd name="csX8" fmla="*/ 2074103 w 2074103"/>
              <a:gd name="csY8" fmla="*/ 1332318 h 2095560"/>
              <a:gd name="csX9" fmla="*/ 1613104 w 2074103"/>
              <a:gd name="csY9" fmla="*/ 1560031 h 2095560"/>
              <a:gd name="csX10" fmla="*/ 1499246 w 2074103"/>
              <a:gd name="csY10" fmla="*/ 2071700 h 2095560"/>
              <a:gd name="csX11" fmla="*/ 1038255 w 2074103"/>
              <a:gd name="csY11" fmla="*/ 1843984 h 2095560"/>
              <a:gd name="csX12" fmla="*/ 577263 w 2074103"/>
              <a:gd name="csY12" fmla="*/ 2071700 h 2095560"/>
              <a:gd name="csX13" fmla="*/ 463405 w 2074103"/>
              <a:gd name="csY13" fmla="*/ 1560031 h 2095560"/>
              <a:gd name="csX14" fmla="*/ 2406 w 2074103"/>
              <a:gd name="csY14" fmla="*/ 1332318 h 2095560"/>
              <a:gd name="csX0" fmla="*/ 2406 w 2074103"/>
              <a:gd name="csY0" fmla="*/ 1332318 h 2095560"/>
              <a:gd name="csX1" fmla="*/ 321426 w 2074103"/>
              <a:gd name="csY1" fmla="*/ 921995 h 2095560"/>
              <a:gd name="csX2" fmla="*/ 207572 w 2074103"/>
              <a:gd name="csY2" fmla="*/ 410327 h 2095560"/>
              <a:gd name="csX3" fmla="*/ 719239 w 2074103"/>
              <a:gd name="csY3" fmla="*/ 410328 h 2095560"/>
              <a:gd name="csX4" fmla="*/ 1038255 w 2074103"/>
              <a:gd name="csY4" fmla="*/ 2 h 2095560"/>
              <a:gd name="csX5" fmla="*/ 1357270 w 2074103"/>
              <a:gd name="csY5" fmla="*/ 410328 h 2095560"/>
              <a:gd name="csX6" fmla="*/ 1868937 w 2074103"/>
              <a:gd name="csY6" fmla="*/ 410327 h 2095560"/>
              <a:gd name="csX7" fmla="*/ 1755083 w 2074103"/>
              <a:gd name="csY7" fmla="*/ 921995 h 2095560"/>
              <a:gd name="csX8" fmla="*/ 2074103 w 2074103"/>
              <a:gd name="csY8" fmla="*/ 1332318 h 2095560"/>
              <a:gd name="csX9" fmla="*/ 1613104 w 2074103"/>
              <a:gd name="csY9" fmla="*/ 1560031 h 2095560"/>
              <a:gd name="csX10" fmla="*/ 1499246 w 2074103"/>
              <a:gd name="csY10" fmla="*/ 2071700 h 2095560"/>
              <a:gd name="csX11" fmla="*/ 1038255 w 2074103"/>
              <a:gd name="csY11" fmla="*/ 1843984 h 2095560"/>
              <a:gd name="csX12" fmla="*/ 577263 w 2074103"/>
              <a:gd name="csY12" fmla="*/ 2071700 h 2095560"/>
              <a:gd name="csX13" fmla="*/ 463405 w 2074103"/>
              <a:gd name="csY13" fmla="*/ 1560031 h 2095560"/>
              <a:gd name="csX14" fmla="*/ 2406 w 2074103"/>
              <a:gd name="csY14" fmla="*/ 1332318 h 2095560"/>
              <a:gd name="csX0" fmla="*/ 2406 w 2074103"/>
              <a:gd name="csY0" fmla="*/ 1332318 h 2095560"/>
              <a:gd name="csX1" fmla="*/ 321426 w 2074103"/>
              <a:gd name="csY1" fmla="*/ 921995 h 2095560"/>
              <a:gd name="csX2" fmla="*/ 207572 w 2074103"/>
              <a:gd name="csY2" fmla="*/ 410327 h 2095560"/>
              <a:gd name="csX3" fmla="*/ 719239 w 2074103"/>
              <a:gd name="csY3" fmla="*/ 410328 h 2095560"/>
              <a:gd name="csX4" fmla="*/ 1038255 w 2074103"/>
              <a:gd name="csY4" fmla="*/ 2 h 2095560"/>
              <a:gd name="csX5" fmla="*/ 1357270 w 2074103"/>
              <a:gd name="csY5" fmla="*/ 410328 h 2095560"/>
              <a:gd name="csX6" fmla="*/ 1868937 w 2074103"/>
              <a:gd name="csY6" fmla="*/ 410327 h 2095560"/>
              <a:gd name="csX7" fmla="*/ 1755083 w 2074103"/>
              <a:gd name="csY7" fmla="*/ 921995 h 2095560"/>
              <a:gd name="csX8" fmla="*/ 2074103 w 2074103"/>
              <a:gd name="csY8" fmla="*/ 1332318 h 2095560"/>
              <a:gd name="csX9" fmla="*/ 1613104 w 2074103"/>
              <a:gd name="csY9" fmla="*/ 1560031 h 2095560"/>
              <a:gd name="csX10" fmla="*/ 1499246 w 2074103"/>
              <a:gd name="csY10" fmla="*/ 2071700 h 2095560"/>
              <a:gd name="csX11" fmla="*/ 1038255 w 2074103"/>
              <a:gd name="csY11" fmla="*/ 1843984 h 2095560"/>
              <a:gd name="csX12" fmla="*/ 577263 w 2074103"/>
              <a:gd name="csY12" fmla="*/ 2071700 h 2095560"/>
              <a:gd name="csX13" fmla="*/ 463405 w 2074103"/>
              <a:gd name="csY13" fmla="*/ 1560031 h 2095560"/>
              <a:gd name="csX14" fmla="*/ 2406 w 2074103"/>
              <a:gd name="csY14" fmla="*/ 1332318 h 2095560"/>
              <a:gd name="csX0" fmla="*/ 2406 w 2074103"/>
              <a:gd name="csY0" fmla="*/ 1332318 h 2095560"/>
              <a:gd name="csX1" fmla="*/ 321426 w 2074103"/>
              <a:gd name="csY1" fmla="*/ 921995 h 2095560"/>
              <a:gd name="csX2" fmla="*/ 207572 w 2074103"/>
              <a:gd name="csY2" fmla="*/ 410327 h 2095560"/>
              <a:gd name="csX3" fmla="*/ 719239 w 2074103"/>
              <a:gd name="csY3" fmla="*/ 410328 h 2095560"/>
              <a:gd name="csX4" fmla="*/ 1038255 w 2074103"/>
              <a:gd name="csY4" fmla="*/ 2 h 2095560"/>
              <a:gd name="csX5" fmla="*/ 1357270 w 2074103"/>
              <a:gd name="csY5" fmla="*/ 410328 h 2095560"/>
              <a:gd name="csX6" fmla="*/ 1868937 w 2074103"/>
              <a:gd name="csY6" fmla="*/ 410327 h 2095560"/>
              <a:gd name="csX7" fmla="*/ 1755083 w 2074103"/>
              <a:gd name="csY7" fmla="*/ 921995 h 2095560"/>
              <a:gd name="csX8" fmla="*/ 2074103 w 2074103"/>
              <a:gd name="csY8" fmla="*/ 1332318 h 2095560"/>
              <a:gd name="csX9" fmla="*/ 1613104 w 2074103"/>
              <a:gd name="csY9" fmla="*/ 1560031 h 2095560"/>
              <a:gd name="csX10" fmla="*/ 1499246 w 2074103"/>
              <a:gd name="csY10" fmla="*/ 2071700 h 2095560"/>
              <a:gd name="csX11" fmla="*/ 1038255 w 2074103"/>
              <a:gd name="csY11" fmla="*/ 1843984 h 2095560"/>
              <a:gd name="csX12" fmla="*/ 577263 w 2074103"/>
              <a:gd name="csY12" fmla="*/ 2071700 h 2095560"/>
              <a:gd name="csX13" fmla="*/ 463405 w 2074103"/>
              <a:gd name="csY13" fmla="*/ 1560031 h 2095560"/>
              <a:gd name="csX14" fmla="*/ 2406 w 2074103"/>
              <a:gd name="csY14" fmla="*/ 1332318 h 2095560"/>
              <a:gd name="csX0" fmla="*/ 2406 w 2074103"/>
              <a:gd name="csY0" fmla="*/ 1332318 h 2095560"/>
              <a:gd name="csX1" fmla="*/ 321426 w 2074103"/>
              <a:gd name="csY1" fmla="*/ 921995 h 2095560"/>
              <a:gd name="csX2" fmla="*/ 207572 w 2074103"/>
              <a:gd name="csY2" fmla="*/ 410327 h 2095560"/>
              <a:gd name="csX3" fmla="*/ 719239 w 2074103"/>
              <a:gd name="csY3" fmla="*/ 410328 h 2095560"/>
              <a:gd name="csX4" fmla="*/ 1038255 w 2074103"/>
              <a:gd name="csY4" fmla="*/ 2 h 2095560"/>
              <a:gd name="csX5" fmla="*/ 1357270 w 2074103"/>
              <a:gd name="csY5" fmla="*/ 410328 h 2095560"/>
              <a:gd name="csX6" fmla="*/ 1868937 w 2074103"/>
              <a:gd name="csY6" fmla="*/ 410327 h 2095560"/>
              <a:gd name="csX7" fmla="*/ 1755083 w 2074103"/>
              <a:gd name="csY7" fmla="*/ 921995 h 2095560"/>
              <a:gd name="csX8" fmla="*/ 2074103 w 2074103"/>
              <a:gd name="csY8" fmla="*/ 1332318 h 2095560"/>
              <a:gd name="csX9" fmla="*/ 1613104 w 2074103"/>
              <a:gd name="csY9" fmla="*/ 1560031 h 2095560"/>
              <a:gd name="csX10" fmla="*/ 1499246 w 2074103"/>
              <a:gd name="csY10" fmla="*/ 2071700 h 2095560"/>
              <a:gd name="csX11" fmla="*/ 1038255 w 2074103"/>
              <a:gd name="csY11" fmla="*/ 1843984 h 2095560"/>
              <a:gd name="csX12" fmla="*/ 577263 w 2074103"/>
              <a:gd name="csY12" fmla="*/ 2071700 h 2095560"/>
              <a:gd name="csX13" fmla="*/ 463405 w 2074103"/>
              <a:gd name="csY13" fmla="*/ 1560031 h 2095560"/>
              <a:gd name="csX14" fmla="*/ 2406 w 2074103"/>
              <a:gd name="csY14" fmla="*/ 1332318 h 2095560"/>
              <a:gd name="csX0" fmla="*/ 2406 w 2076123"/>
              <a:gd name="csY0" fmla="*/ 1332318 h 2095560"/>
              <a:gd name="csX1" fmla="*/ 321426 w 2076123"/>
              <a:gd name="csY1" fmla="*/ 921995 h 2095560"/>
              <a:gd name="csX2" fmla="*/ 207572 w 2076123"/>
              <a:gd name="csY2" fmla="*/ 410327 h 2095560"/>
              <a:gd name="csX3" fmla="*/ 719239 w 2076123"/>
              <a:gd name="csY3" fmla="*/ 410328 h 2095560"/>
              <a:gd name="csX4" fmla="*/ 1038255 w 2076123"/>
              <a:gd name="csY4" fmla="*/ 2 h 2095560"/>
              <a:gd name="csX5" fmla="*/ 1357270 w 2076123"/>
              <a:gd name="csY5" fmla="*/ 410328 h 2095560"/>
              <a:gd name="csX6" fmla="*/ 1868937 w 2076123"/>
              <a:gd name="csY6" fmla="*/ 410327 h 2095560"/>
              <a:gd name="csX7" fmla="*/ 1755083 w 2076123"/>
              <a:gd name="csY7" fmla="*/ 921995 h 2095560"/>
              <a:gd name="csX8" fmla="*/ 2074103 w 2076123"/>
              <a:gd name="csY8" fmla="*/ 1332318 h 2095560"/>
              <a:gd name="csX9" fmla="*/ 1613104 w 2076123"/>
              <a:gd name="csY9" fmla="*/ 1560031 h 2095560"/>
              <a:gd name="csX10" fmla="*/ 1499246 w 2076123"/>
              <a:gd name="csY10" fmla="*/ 2071700 h 2095560"/>
              <a:gd name="csX11" fmla="*/ 1038255 w 2076123"/>
              <a:gd name="csY11" fmla="*/ 1843984 h 2095560"/>
              <a:gd name="csX12" fmla="*/ 577263 w 2076123"/>
              <a:gd name="csY12" fmla="*/ 2071700 h 2095560"/>
              <a:gd name="csX13" fmla="*/ 463405 w 2076123"/>
              <a:gd name="csY13" fmla="*/ 1560031 h 2095560"/>
              <a:gd name="csX14" fmla="*/ 2406 w 2076123"/>
              <a:gd name="csY14" fmla="*/ 1332318 h 2095560"/>
              <a:gd name="csX0" fmla="*/ 2406 w 2075767"/>
              <a:gd name="csY0" fmla="*/ 1332318 h 2095560"/>
              <a:gd name="csX1" fmla="*/ 321426 w 2075767"/>
              <a:gd name="csY1" fmla="*/ 921995 h 2095560"/>
              <a:gd name="csX2" fmla="*/ 207572 w 2075767"/>
              <a:gd name="csY2" fmla="*/ 410327 h 2095560"/>
              <a:gd name="csX3" fmla="*/ 719239 w 2075767"/>
              <a:gd name="csY3" fmla="*/ 410328 h 2095560"/>
              <a:gd name="csX4" fmla="*/ 1038255 w 2075767"/>
              <a:gd name="csY4" fmla="*/ 2 h 2095560"/>
              <a:gd name="csX5" fmla="*/ 1357270 w 2075767"/>
              <a:gd name="csY5" fmla="*/ 410328 h 2095560"/>
              <a:gd name="csX6" fmla="*/ 1868937 w 2075767"/>
              <a:gd name="csY6" fmla="*/ 410327 h 2095560"/>
              <a:gd name="csX7" fmla="*/ 1755083 w 2075767"/>
              <a:gd name="csY7" fmla="*/ 921995 h 2095560"/>
              <a:gd name="csX8" fmla="*/ 2074103 w 2075767"/>
              <a:gd name="csY8" fmla="*/ 1332318 h 2095560"/>
              <a:gd name="csX9" fmla="*/ 1613104 w 2075767"/>
              <a:gd name="csY9" fmla="*/ 1560031 h 2095560"/>
              <a:gd name="csX10" fmla="*/ 1499246 w 2075767"/>
              <a:gd name="csY10" fmla="*/ 2071700 h 2095560"/>
              <a:gd name="csX11" fmla="*/ 1038255 w 2075767"/>
              <a:gd name="csY11" fmla="*/ 1843984 h 2095560"/>
              <a:gd name="csX12" fmla="*/ 577263 w 2075767"/>
              <a:gd name="csY12" fmla="*/ 2071700 h 2095560"/>
              <a:gd name="csX13" fmla="*/ 463405 w 2075767"/>
              <a:gd name="csY13" fmla="*/ 1560031 h 2095560"/>
              <a:gd name="csX14" fmla="*/ 2406 w 2075767"/>
              <a:gd name="csY14" fmla="*/ 1332318 h 2095560"/>
              <a:gd name="csX0" fmla="*/ 2406 w 2075767"/>
              <a:gd name="csY0" fmla="*/ 1332318 h 2095560"/>
              <a:gd name="csX1" fmla="*/ 321426 w 2075767"/>
              <a:gd name="csY1" fmla="*/ 921995 h 2095560"/>
              <a:gd name="csX2" fmla="*/ 207572 w 2075767"/>
              <a:gd name="csY2" fmla="*/ 410327 h 2095560"/>
              <a:gd name="csX3" fmla="*/ 719239 w 2075767"/>
              <a:gd name="csY3" fmla="*/ 410328 h 2095560"/>
              <a:gd name="csX4" fmla="*/ 1038255 w 2075767"/>
              <a:gd name="csY4" fmla="*/ 2 h 2095560"/>
              <a:gd name="csX5" fmla="*/ 1357270 w 2075767"/>
              <a:gd name="csY5" fmla="*/ 410328 h 2095560"/>
              <a:gd name="csX6" fmla="*/ 1868937 w 2075767"/>
              <a:gd name="csY6" fmla="*/ 410327 h 2095560"/>
              <a:gd name="csX7" fmla="*/ 1755083 w 2075767"/>
              <a:gd name="csY7" fmla="*/ 921995 h 2095560"/>
              <a:gd name="csX8" fmla="*/ 2074103 w 2075767"/>
              <a:gd name="csY8" fmla="*/ 1332318 h 2095560"/>
              <a:gd name="csX9" fmla="*/ 1613104 w 2075767"/>
              <a:gd name="csY9" fmla="*/ 1560031 h 2095560"/>
              <a:gd name="csX10" fmla="*/ 1499246 w 2075767"/>
              <a:gd name="csY10" fmla="*/ 2071700 h 2095560"/>
              <a:gd name="csX11" fmla="*/ 1038255 w 2075767"/>
              <a:gd name="csY11" fmla="*/ 1843984 h 2095560"/>
              <a:gd name="csX12" fmla="*/ 577263 w 2075767"/>
              <a:gd name="csY12" fmla="*/ 2071700 h 2095560"/>
              <a:gd name="csX13" fmla="*/ 463405 w 2075767"/>
              <a:gd name="csY13" fmla="*/ 1560031 h 2095560"/>
              <a:gd name="csX14" fmla="*/ 2406 w 2075767"/>
              <a:gd name="csY14" fmla="*/ 1332318 h 2095560"/>
              <a:gd name="csX0" fmla="*/ 2406 w 2076722"/>
              <a:gd name="csY0" fmla="*/ 1332318 h 2095560"/>
              <a:gd name="csX1" fmla="*/ 321426 w 2076722"/>
              <a:gd name="csY1" fmla="*/ 921995 h 2095560"/>
              <a:gd name="csX2" fmla="*/ 207572 w 2076722"/>
              <a:gd name="csY2" fmla="*/ 410327 h 2095560"/>
              <a:gd name="csX3" fmla="*/ 719239 w 2076722"/>
              <a:gd name="csY3" fmla="*/ 410328 h 2095560"/>
              <a:gd name="csX4" fmla="*/ 1038255 w 2076722"/>
              <a:gd name="csY4" fmla="*/ 2 h 2095560"/>
              <a:gd name="csX5" fmla="*/ 1357270 w 2076722"/>
              <a:gd name="csY5" fmla="*/ 410328 h 2095560"/>
              <a:gd name="csX6" fmla="*/ 1868937 w 2076722"/>
              <a:gd name="csY6" fmla="*/ 410327 h 2095560"/>
              <a:gd name="csX7" fmla="*/ 1755083 w 2076722"/>
              <a:gd name="csY7" fmla="*/ 921995 h 2095560"/>
              <a:gd name="csX8" fmla="*/ 2074103 w 2076722"/>
              <a:gd name="csY8" fmla="*/ 1332318 h 2095560"/>
              <a:gd name="csX9" fmla="*/ 1613104 w 2076722"/>
              <a:gd name="csY9" fmla="*/ 1560031 h 2095560"/>
              <a:gd name="csX10" fmla="*/ 1499246 w 2076722"/>
              <a:gd name="csY10" fmla="*/ 2071700 h 2095560"/>
              <a:gd name="csX11" fmla="*/ 1038255 w 2076722"/>
              <a:gd name="csY11" fmla="*/ 1843984 h 2095560"/>
              <a:gd name="csX12" fmla="*/ 577263 w 2076722"/>
              <a:gd name="csY12" fmla="*/ 2071700 h 2095560"/>
              <a:gd name="csX13" fmla="*/ 463405 w 2076722"/>
              <a:gd name="csY13" fmla="*/ 1560031 h 2095560"/>
              <a:gd name="csX14" fmla="*/ 2406 w 2076722"/>
              <a:gd name="csY14" fmla="*/ 1332318 h 2095560"/>
              <a:gd name="csX0" fmla="*/ 2406 w 2076722"/>
              <a:gd name="csY0" fmla="*/ 1332318 h 2095560"/>
              <a:gd name="csX1" fmla="*/ 321426 w 2076722"/>
              <a:gd name="csY1" fmla="*/ 921995 h 2095560"/>
              <a:gd name="csX2" fmla="*/ 207572 w 2076722"/>
              <a:gd name="csY2" fmla="*/ 410327 h 2095560"/>
              <a:gd name="csX3" fmla="*/ 719239 w 2076722"/>
              <a:gd name="csY3" fmla="*/ 410328 h 2095560"/>
              <a:gd name="csX4" fmla="*/ 1038255 w 2076722"/>
              <a:gd name="csY4" fmla="*/ 2 h 2095560"/>
              <a:gd name="csX5" fmla="*/ 1357270 w 2076722"/>
              <a:gd name="csY5" fmla="*/ 410328 h 2095560"/>
              <a:gd name="csX6" fmla="*/ 1868937 w 2076722"/>
              <a:gd name="csY6" fmla="*/ 410327 h 2095560"/>
              <a:gd name="csX7" fmla="*/ 1755083 w 2076722"/>
              <a:gd name="csY7" fmla="*/ 921995 h 2095560"/>
              <a:gd name="csX8" fmla="*/ 2074103 w 2076722"/>
              <a:gd name="csY8" fmla="*/ 1332318 h 2095560"/>
              <a:gd name="csX9" fmla="*/ 1613104 w 2076722"/>
              <a:gd name="csY9" fmla="*/ 1560031 h 2095560"/>
              <a:gd name="csX10" fmla="*/ 1499246 w 2076722"/>
              <a:gd name="csY10" fmla="*/ 2071700 h 2095560"/>
              <a:gd name="csX11" fmla="*/ 1038255 w 2076722"/>
              <a:gd name="csY11" fmla="*/ 1843984 h 2095560"/>
              <a:gd name="csX12" fmla="*/ 577263 w 2076722"/>
              <a:gd name="csY12" fmla="*/ 2071700 h 2095560"/>
              <a:gd name="csX13" fmla="*/ 463405 w 2076722"/>
              <a:gd name="csY13" fmla="*/ 1560031 h 2095560"/>
              <a:gd name="csX14" fmla="*/ 2406 w 2076722"/>
              <a:gd name="csY14" fmla="*/ 1332318 h 2095560"/>
              <a:gd name="csX0" fmla="*/ 2406 w 2076722"/>
              <a:gd name="csY0" fmla="*/ 1332318 h 2095560"/>
              <a:gd name="csX1" fmla="*/ 321426 w 2076722"/>
              <a:gd name="csY1" fmla="*/ 921995 h 2095560"/>
              <a:gd name="csX2" fmla="*/ 207572 w 2076722"/>
              <a:gd name="csY2" fmla="*/ 410327 h 2095560"/>
              <a:gd name="csX3" fmla="*/ 719239 w 2076722"/>
              <a:gd name="csY3" fmla="*/ 410328 h 2095560"/>
              <a:gd name="csX4" fmla="*/ 1038255 w 2076722"/>
              <a:gd name="csY4" fmla="*/ 2 h 2095560"/>
              <a:gd name="csX5" fmla="*/ 1357270 w 2076722"/>
              <a:gd name="csY5" fmla="*/ 410328 h 2095560"/>
              <a:gd name="csX6" fmla="*/ 1868937 w 2076722"/>
              <a:gd name="csY6" fmla="*/ 410327 h 2095560"/>
              <a:gd name="csX7" fmla="*/ 1755083 w 2076722"/>
              <a:gd name="csY7" fmla="*/ 921995 h 2095560"/>
              <a:gd name="csX8" fmla="*/ 2074103 w 2076722"/>
              <a:gd name="csY8" fmla="*/ 1332318 h 2095560"/>
              <a:gd name="csX9" fmla="*/ 1613104 w 2076722"/>
              <a:gd name="csY9" fmla="*/ 1560031 h 2095560"/>
              <a:gd name="csX10" fmla="*/ 1499246 w 2076722"/>
              <a:gd name="csY10" fmla="*/ 2071700 h 2095560"/>
              <a:gd name="csX11" fmla="*/ 1038255 w 2076722"/>
              <a:gd name="csY11" fmla="*/ 1843984 h 2095560"/>
              <a:gd name="csX12" fmla="*/ 577263 w 2076722"/>
              <a:gd name="csY12" fmla="*/ 2071700 h 2095560"/>
              <a:gd name="csX13" fmla="*/ 463405 w 2076722"/>
              <a:gd name="csY13" fmla="*/ 1560031 h 2095560"/>
              <a:gd name="csX14" fmla="*/ 2406 w 2076722"/>
              <a:gd name="csY14" fmla="*/ 1332318 h 2095560"/>
              <a:gd name="csX0" fmla="*/ 2406 w 2076722"/>
              <a:gd name="csY0" fmla="*/ 1332318 h 2095560"/>
              <a:gd name="csX1" fmla="*/ 321426 w 2076722"/>
              <a:gd name="csY1" fmla="*/ 921995 h 2095560"/>
              <a:gd name="csX2" fmla="*/ 207572 w 2076722"/>
              <a:gd name="csY2" fmla="*/ 410327 h 2095560"/>
              <a:gd name="csX3" fmla="*/ 719239 w 2076722"/>
              <a:gd name="csY3" fmla="*/ 410328 h 2095560"/>
              <a:gd name="csX4" fmla="*/ 1038255 w 2076722"/>
              <a:gd name="csY4" fmla="*/ 2 h 2095560"/>
              <a:gd name="csX5" fmla="*/ 1357270 w 2076722"/>
              <a:gd name="csY5" fmla="*/ 410328 h 2095560"/>
              <a:gd name="csX6" fmla="*/ 1868937 w 2076722"/>
              <a:gd name="csY6" fmla="*/ 410327 h 2095560"/>
              <a:gd name="csX7" fmla="*/ 1755083 w 2076722"/>
              <a:gd name="csY7" fmla="*/ 921995 h 2095560"/>
              <a:gd name="csX8" fmla="*/ 2074103 w 2076722"/>
              <a:gd name="csY8" fmla="*/ 1332318 h 2095560"/>
              <a:gd name="csX9" fmla="*/ 1613104 w 2076722"/>
              <a:gd name="csY9" fmla="*/ 1560031 h 2095560"/>
              <a:gd name="csX10" fmla="*/ 1499246 w 2076722"/>
              <a:gd name="csY10" fmla="*/ 2071700 h 2095560"/>
              <a:gd name="csX11" fmla="*/ 1038255 w 2076722"/>
              <a:gd name="csY11" fmla="*/ 1843984 h 2095560"/>
              <a:gd name="csX12" fmla="*/ 577263 w 2076722"/>
              <a:gd name="csY12" fmla="*/ 2071700 h 2095560"/>
              <a:gd name="csX13" fmla="*/ 463405 w 2076722"/>
              <a:gd name="csY13" fmla="*/ 1560031 h 2095560"/>
              <a:gd name="csX14" fmla="*/ 2406 w 2076722"/>
              <a:gd name="csY14" fmla="*/ 1332318 h 2095560"/>
              <a:gd name="csX0" fmla="*/ 2406 w 2076722"/>
              <a:gd name="csY0" fmla="*/ 1332318 h 2095560"/>
              <a:gd name="csX1" fmla="*/ 321426 w 2076722"/>
              <a:gd name="csY1" fmla="*/ 921995 h 2095560"/>
              <a:gd name="csX2" fmla="*/ 207572 w 2076722"/>
              <a:gd name="csY2" fmla="*/ 410327 h 2095560"/>
              <a:gd name="csX3" fmla="*/ 719239 w 2076722"/>
              <a:gd name="csY3" fmla="*/ 410328 h 2095560"/>
              <a:gd name="csX4" fmla="*/ 1038255 w 2076722"/>
              <a:gd name="csY4" fmla="*/ 2 h 2095560"/>
              <a:gd name="csX5" fmla="*/ 1357270 w 2076722"/>
              <a:gd name="csY5" fmla="*/ 410328 h 2095560"/>
              <a:gd name="csX6" fmla="*/ 1868937 w 2076722"/>
              <a:gd name="csY6" fmla="*/ 410327 h 2095560"/>
              <a:gd name="csX7" fmla="*/ 1755083 w 2076722"/>
              <a:gd name="csY7" fmla="*/ 921995 h 2095560"/>
              <a:gd name="csX8" fmla="*/ 2074103 w 2076722"/>
              <a:gd name="csY8" fmla="*/ 1332318 h 2095560"/>
              <a:gd name="csX9" fmla="*/ 1613104 w 2076722"/>
              <a:gd name="csY9" fmla="*/ 1560031 h 2095560"/>
              <a:gd name="csX10" fmla="*/ 1499246 w 2076722"/>
              <a:gd name="csY10" fmla="*/ 2071700 h 2095560"/>
              <a:gd name="csX11" fmla="*/ 1038255 w 2076722"/>
              <a:gd name="csY11" fmla="*/ 1843984 h 2095560"/>
              <a:gd name="csX12" fmla="*/ 577263 w 2076722"/>
              <a:gd name="csY12" fmla="*/ 2071700 h 2095560"/>
              <a:gd name="csX13" fmla="*/ 463405 w 2076722"/>
              <a:gd name="csY13" fmla="*/ 1560031 h 2095560"/>
              <a:gd name="csX14" fmla="*/ 2406 w 2076722"/>
              <a:gd name="csY14" fmla="*/ 1332318 h 2095560"/>
              <a:gd name="csX0" fmla="*/ 2406 w 2076722"/>
              <a:gd name="csY0" fmla="*/ 1332318 h 2095560"/>
              <a:gd name="csX1" fmla="*/ 321426 w 2076722"/>
              <a:gd name="csY1" fmla="*/ 921995 h 2095560"/>
              <a:gd name="csX2" fmla="*/ 207572 w 2076722"/>
              <a:gd name="csY2" fmla="*/ 410327 h 2095560"/>
              <a:gd name="csX3" fmla="*/ 719239 w 2076722"/>
              <a:gd name="csY3" fmla="*/ 410328 h 2095560"/>
              <a:gd name="csX4" fmla="*/ 1038255 w 2076722"/>
              <a:gd name="csY4" fmla="*/ 2 h 2095560"/>
              <a:gd name="csX5" fmla="*/ 1357270 w 2076722"/>
              <a:gd name="csY5" fmla="*/ 410328 h 2095560"/>
              <a:gd name="csX6" fmla="*/ 1868937 w 2076722"/>
              <a:gd name="csY6" fmla="*/ 410327 h 2095560"/>
              <a:gd name="csX7" fmla="*/ 1755083 w 2076722"/>
              <a:gd name="csY7" fmla="*/ 921995 h 2095560"/>
              <a:gd name="csX8" fmla="*/ 2074103 w 2076722"/>
              <a:gd name="csY8" fmla="*/ 1332318 h 2095560"/>
              <a:gd name="csX9" fmla="*/ 1613104 w 2076722"/>
              <a:gd name="csY9" fmla="*/ 1560031 h 2095560"/>
              <a:gd name="csX10" fmla="*/ 1499246 w 2076722"/>
              <a:gd name="csY10" fmla="*/ 2071700 h 2095560"/>
              <a:gd name="csX11" fmla="*/ 1038255 w 2076722"/>
              <a:gd name="csY11" fmla="*/ 1843984 h 2095560"/>
              <a:gd name="csX12" fmla="*/ 577263 w 2076722"/>
              <a:gd name="csY12" fmla="*/ 2071700 h 2095560"/>
              <a:gd name="csX13" fmla="*/ 463405 w 2076722"/>
              <a:gd name="csY13" fmla="*/ 1560031 h 2095560"/>
              <a:gd name="csX14" fmla="*/ 2406 w 2076722"/>
              <a:gd name="csY14" fmla="*/ 1332318 h 2095560"/>
              <a:gd name="csX0" fmla="*/ 2406 w 2076722"/>
              <a:gd name="csY0" fmla="*/ 1332318 h 2095560"/>
              <a:gd name="csX1" fmla="*/ 321426 w 2076722"/>
              <a:gd name="csY1" fmla="*/ 921995 h 2095560"/>
              <a:gd name="csX2" fmla="*/ 207572 w 2076722"/>
              <a:gd name="csY2" fmla="*/ 410327 h 2095560"/>
              <a:gd name="csX3" fmla="*/ 719239 w 2076722"/>
              <a:gd name="csY3" fmla="*/ 410328 h 2095560"/>
              <a:gd name="csX4" fmla="*/ 1038255 w 2076722"/>
              <a:gd name="csY4" fmla="*/ 2 h 2095560"/>
              <a:gd name="csX5" fmla="*/ 1357270 w 2076722"/>
              <a:gd name="csY5" fmla="*/ 410328 h 2095560"/>
              <a:gd name="csX6" fmla="*/ 1868937 w 2076722"/>
              <a:gd name="csY6" fmla="*/ 410327 h 2095560"/>
              <a:gd name="csX7" fmla="*/ 1755083 w 2076722"/>
              <a:gd name="csY7" fmla="*/ 921995 h 2095560"/>
              <a:gd name="csX8" fmla="*/ 2074103 w 2076722"/>
              <a:gd name="csY8" fmla="*/ 1332318 h 2095560"/>
              <a:gd name="csX9" fmla="*/ 1613104 w 2076722"/>
              <a:gd name="csY9" fmla="*/ 1560031 h 2095560"/>
              <a:gd name="csX10" fmla="*/ 1499246 w 2076722"/>
              <a:gd name="csY10" fmla="*/ 2071700 h 2095560"/>
              <a:gd name="csX11" fmla="*/ 1038255 w 2076722"/>
              <a:gd name="csY11" fmla="*/ 1843984 h 2095560"/>
              <a:gd name="csX12" fmla="*/ 577263 w 2076722"/>
              <a:gd name="csY12" fmla="*/ 2071700 h 2095560"/>
              <a:gd name="csX13" fmla="*/ 463405 w 2076722"/>
              <a:gd name="csY13" fmla="*/ 1560031 h 2095560"/>
              <a:gd name="csX14" fmla="*/ 2406 w 2076722"/>
              <a:gd name="csY14" fmla="*/ 1332318 h 2095560"/>
              <a:gd name="csX0" fmla="*/ 2406 w 2076722"/>
              <a:gd name="csY0" fmla="*/ 1332318 h 2095560"/>
              <a:gd name="csX1" fmla="*/ 321426 w 2076722"/>
              <a:gd name="csY1" fmla="*/ 921995 h 2095560"/>
              <a:gd name="csX2" fmla="*/ 207572 w 2076722"/>
              <a:gd name="csY2" fmla="*/ 410327 h 2095560"/>
              <a:gd name="csX3" fmla="*/ 719239 w 2076722"/>
              <a:gd name="csY3" fmla="*/ 410328 h 2095560"/>
              <a:gd name="csX4" fmla="*/ 1038255 w 2076722"/>
              <a:gd name="csY4" fmla="*/ 2 h 2095560"/>
              <a:gd name="csX5" fmla="*/ 1357270 w 2076722"/>
              <a:gd name="csY5" fmla="*/ 410328 h 2095560"/>
              <a:gd name="csX6" fmla="*/ 1868937 w 2076722"/>
              <a:gd name="csY6" fmla="*/ 410327 h 2095560"/>
              <a:gd name="csX7" fmla="*/ 1755083 w 2076722"/>
              <a:gd name="csY7" fmla="*/ 921995 h 2095560"/>
              <a:gd name="csX8" fmla="*/ 2074103 w 2076722"/>
              <a:gd name="csY8" fmla="*/ 1332318 h 2095560"/>
              <a:gd name="csX9" fmla="*/ 1613104 w 2076722"/>
              <a:gd name="csY9" fmla="*/ 1560031 h 2095560"/>
              <a:gd name="csX10" fmla="*/ 1499246 w 2076722"/>
              <a:gd name="csY10" fmla="*/ 2071700 h 2095560"/>
              <a:gd name="csX11" fmla="*/ 1038255 w 2076722"/>
              <a:gd name="csY11" fmla="*/ 1843984 h 2095560"/>
              <a:gd name="csX12" fmla="*/ 577263 w 2076722"/>
              <a:gd name="csY12" fmla="*/ 2071700 h 2095560"/>
              <a:gd name="csX13" fmla="*/ 463405 w 2076722"/>
              <a:gd name="csY13" fmla="*/ 1560031 h 2095560"/>
              <a:gd name="csX14" fmla="*/ 2406 w 2076722"/>
              <a:gd name="csY14" fmla="*/ 1332318 h 20955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076722" h="2095560">
                <a:moveTo>
                  <a:pt x="2406" y="1332318"/>
                </a:moveTo>
                <a:cubicBezTo>
                  <a:pt x="-31364" y="1151299"/>
                  <a:pt x="301118" y="1095640"/>
                  <a:pt x="321426" y="921995"/>
                </a:cubicBezTo>
                <a:cubicBezTo>
                  <a:pt x="337552" y="734232"/>
                  <a:pt x="73459" y="595631"/>
                  <a:pt x="207572" y="410327"/>
                </a:cubicBezTo>
                <a:cubicBezTo>
                  <a:pt x="351089" y="245636"/>
                  <a:pt x="551141" y="484070"/>
                  <a:pt x="719239" y="410328"/>
                </a:cubicBezTo>
                <a:cubicBezTo>
                  <a:pt x="874739" y="332547"/>
                  <a:pt x="764767" y="-875"/>
                  <a:pt x="1038255" y="2"/>
                </a:cubicBezTo>
                <a:cubicBezTo>
                  <a:pt x="1279787" y="1583"/>
                  <a:pt x="1228809" y="310424"/>
                  <a:pt x="1357270" y="410328"/>
                </a:cubicBezTo>
                <a:cubicBezTo>
                  <a:pt x="1498330" y="518483"/>
                  <a:pt x="1745084" y="280050"/>
                  <a:pt x="1868937" y="410327"/>
                </a:cubicBezTo>
                <a:cubicBezTo>
                  <a:pt x="1985844" y="553844"/>
                  <a:pt x="1711918" y="756355"/>
                  <a:pt x="1755083" y="921995"/>
                </a:cubicBezTo>
                <a:cubicBezTo>
                  <a:pt x="1804887" y="1080891"/>
                  <a:pt x="2107872" y="1104595"/>
                  <a:pt x="2074103" y="1332318"/>
                </a:cubicBezTo>
                <a:cubicBezTo>
                  <a:pt x="2038425" y="1550790"/>
                  <a:pt x="1690570" y="1434966"/>
                  <a:pt x="1613104" y="1560031"/>
                </a:cubicBezTo>
                <a:cubicBezTo>
                  <a:pt x="1523531" y="1715838"/>
                  <a:pt x="1672393" y="1994551"/>
                  <a:pt x="1499246" y="2071700"/>
                </a:cubicBezTo>
                <a:cubicBezTo>
                  <a:pt x="1303795" y="2158028"/>
                  <a:pt x="1216500" y="1846147"/>
                  <a:pt x="1038255" y="1843984"/>
                </a:cubicBezTo>
                <a:cubicBezTo>
                  <a:pt x="842804" y="1858437"/>
                  <a:pt x="738302" y="2185066"/>
                  <a:pt x="577263" y="2071700"/>
                </a:cubicBezTo>
                <a:cubicBezTo>
                  <a:pt x="409033" y="1947847"/>
                  <a:pt x="582474" y="1691258"/>
                  <a:pt x="463405" y="1560031"/>
                </a:cubicBezTo>
                <a:cubicBezTo>
                  <a:pt x="339236" y="1442340"/>
                  <a:pt x="40543" y="1513919"/>
                  <a:pt x="2406" y="1332318"/>
                </a:cubicBezTo>
                <a:close/>
              </a:path>
            </a:pathLst>
          </a:custGeom>
          <a:solidFill>
            <a:schemeClr val="bg1">
              <a:lumMod val="95000"/>
            </a:schemeClr>
          </a:solidFill>
        </p:spPr>
        <p:txBody>
          <a:bodyPr/>
          <a:lstStyle/>
          <a:p>
            <a:endParaRPr lang="da-DK"/>
          </a:p>
        </p:txBody>
      </p:sp>
    </p:spTree>
    <p:extLst>
      <p:ext uri="{BB962C8B-B14F-4D97-AF65-F5344CB8AC3E}">
        <p14:creationId xmlns:p14="http://schemas.microsoft.com/office/powerpoint/2010/main" val="4069344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Brugerdefineret layout">
    <p:spTree>
      <p:nvGrpSpPr>
        <p:cNvPr id="1" name=""/>
        <p:cNvGrpSpPr/>
        <p:nvPr/>
      </p:nvGrpSpPr>
      <p:grpSpPr>
        <a:xfrm>
          <a:off x="0" y="0"/>
          <a:ext cx="0" cy="0"/>
          <a:chOff x="0" y="0"/>
          <a:chExt cx="0" cy="0"/>
        </a:xfrm>
      </p:grpSpPr>
      <p:pic>
        <p:nvPicPr>
          <p:cNvPr id="13" name="Billede 12">
            <a:extLst>
              <a:ext uri="{FF2B5EF4-FFF2-40B4-BE49-F238E27FC236}">
                <a16:creationId xmlns:a16="http://schemas.microsoft.com/office/drawing/2014/main" id="{3E6E1A65-FDB9-29C1-BBD9-52CA43DE19A9}"/>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6">
            <a:extLst>
              <a:ext uri="{FF2B5EF4-FFF2-40B4-BE49-F238E27FC236}">
                <a16:creationId xmlns:a16="http://schemas.microsoft.com/office/drawing/2014/main" id="{E07FF2C9-5460-AAE5-85A3-26550A629314}"/>
              </a:ext>
            </a:extLst>
          </p:cNvPr>
          <p:cNvSpPr>
            <a:spLocks noGrp="1"/>
          </p:cNvSpPr>
          <p:nvPr>
            <p:ph type="title"/>
          </p:nvPr>
        </p:nvSpPr>
        <p:spPr>
          <a:xfrm>
            <a:off x="838200" y="365125"/>
            <a:ext cx="9916115" cy="1325563"/>
          </a:xfrm>
          <a:prstGeom prst="rect">
            <a:avLst/>
          </a:prstGeom>
        </p:spPr>
        <p:txBody>
          <a:bodyPr/>
          <a:lstStyle>
            <a:lvl1pPr>
              <a:defRPr b="1"/>
            </a:lvl1pPr>
          </a:lstStyle>
          <a:p>
            <a:r>
              <a:rPr lang="da-DK"/>
              <a:t>Klik for at redigere titeltypografien i masteren</a:t>
            </a:r>
          </a:p>
        </p:txBody>
      </p:sp>
      <p:sp>
        <p:nvSpPr>
          <p:cNvPr id="4" name="Pladsholder til tekst 11">
            <a:extLst>
              <a:ext uri="{FF2B5EF4-FFF2-40B4-BE49-F238E27FC236}">
                <a16:creationId xmlns:a16="http://schemas.microsoft.com/office/drawing/2014/main" id="{1BC12641-1C9B-0B66-BE74-00411F41A45A}"/>
              </a:ext>
            </a:extLst>
          </p:cNvPr>
          <p:cNvSpPr>
            <a:spLocks noGrp="1"/>
          </p:cNvSpPr>
          <p:nvPr>
            <p:ph type="body" sz="quarter" idx="12"/>
          </p:nvPr>
        </p:nvSpPr>
        <p:spPr>
          <a:xfrm>
            <a:off x="838200" y="1789113"/>
            <a:ext cx="9915525" cy="398050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365497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Brugerdefineret layout">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4D7F99F2-B81F-61F0-1014-7FEDD992BE5E}"/>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6">
            <a:extLst>
              <a:ext uri="{FF2B5EF4-FFF2-40B4-BE49-F238E27FC236}">
                <a16:creationId xmlns:a16="http://schemas.microsoft.com/office/drawing/2014/main" id="{C83A02DE-F131-7035-3B53-D9706C81D30B}"/>
              </a:ext>
            </a:extLst>
          </p:cNvPr>
          <p:cNvSpPr>
            <a:spLocks noGrp="1"/>
          </p:cNvSpPr>
          <p:nvPr>
            <p:ph type="title"/>
          </p:nvPr>
        </p:nvSpPr>
        <p:spPr>
          <a:xfrm>
            <a:off x="838200" y="365125"/>
            <a:ext cx="9916115" cy="1325563"/>
          </a:xfrm>
          <a:prstGeom prst="rect">
            <a:avLst/>
          </a:prstGeom>
        </p:spPr>
        <p:txBody>
          <a:bodyPr/>
          <a:lstStyle>
            <a:lvl1pPr>
              <a:defRPr b="1"/>
            </a:lvl1pPr>
          </a:lstStyle>
          <a:p>
            <a:r>
              <a:rPr lang="da-DK"/>
              <a:t>Klik for at redigere titeltypografien i masteren</a:t>
            </a:r>
          </a:p>
        </p:txBody>
      </p:sp>
      <p:sp>
        <p:nvSpPr>
          <p:cNvPr id="4" name="Pladsholder til tekst 11">
            <a:extLst>
              <a:ext uri="{FF2B5EF4-FFF2-40B4-BE49-F238E27FC236}">
                <a16:creationId xmlns:a16="http://schemas.microsoft.com/office/drawing/2014/main" id="{2E6008AF-6B7A-6477-9876-1EC3A694521B}"/>
              </a:ext>
            </a:extLst>
          </p:cNvPr>
          <p:cNvSpPr>
            <a:spLocks noGrp="1"/>
          </p:cNvSpPr>
          <p:nvPr>
            <p:ph type="body" sz="quarter" idx="12"/>
          </p:nvPr>
        </p:nvSpPr>
        <p:spPr>
          <a:xfrm>
            <a:off x="838200" y="1789113"/>
            <a:ext cx="9915525" cy="398050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089545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Brugerdefineret layout">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4D7F99F2-B81F-61F0-1014-7FEDD992BE5E}"/>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6">
            <a:extLst>
              <a:ext uri="{FF2B5EF4-FFF2-40B4-BE49-F238E27FC236}">
                <a16:creationId xmlns:a16="http://schemas.microsoft.com/office/drawing/2014/main" id="{C83A02DE-F131-7035-3B53-D9706C81D30B}"/>
              </a:ext>
            </a:extLst>
          </p:cNvPr>
          <p:cNvSpPr>
            <a:spLocks noGrp="1"/>
          </p:cNvSpPr>
          <p:nvPr>
            <p:ph type="title"/>
          </p:nvPr>
        </p:nvSpPr>
        <p:spPr>
          <a:xfrm>
            <a:off x="838200" y="365125"/>
            <a:ext cx="9916115" cy="1325563"/>
          </a:xfrm>
          <a:prstGeom prst="rect">
            <a:avLst/>
          </a:prstGeom>
        </p:spPr>
        <p:txBody>
          <a:bodyPr/>
          <a:lstStyle>
            <a:lvl1pPr>
              <a:defRPr b="1"/>
            </a:lvl1pPr>
          </a:lstStyle>
          <a:p>
            <a:r>
              <a:rPr lang="da-DK"/>
              <a:t>Klik for at redigere titeltypografien i masteren</a:t>
            </a:r>
          </a:p>
        </p:txBody>
      </p:sp>
      <p:sp>
        <p:nvSpPr>
          <p:cNvPr id="4" name="Pladsholder til tekst 11">
            <a:extLst>
              <a:ext uri="{FF2B5EF4-FFF2-40B4-BE49-F238E27FC236}">
                <a16:creationId xmlns:a16="http://schemas.microsoft.com/office/drawing/2014/main" id="{2E6008AF-6B7A-6477-9876-1EC3A694521B}"/>
              </a:ext>
            </a:extLst>
          </p:cNvPr>
          <p:cNvSpPr>
            <a:spLocks noGrp="1"/>
          </p:cNvSpPr>
          <p:nvPr>
            <p:ph type="body" sz="quarter" idx="12"/>
          </p:nvPr>
        </p:nvSpPr>
        <p:spPr>
          <a:xfrm>
            <a:off x="838200" y="1789113"/>
            <a:ext cx="9915525" cy="2087562"/>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billede 69">
            <a:extLst>
              <a:ext uri="{FF2B5EF4-FFF2-40B4-BE49-F238E27FC236}">
                <a16:creationId xmlns:a16="http://schemas.microsoft.com/office/drawing/2014/main" id="{3D7B6C43-37DD-8C7A-D9F6-23A9D9410DD5}"/>
              </a:ext>
            </a:extLst>
          </p:cNvPr>
          <p:cNvSpPr>
            <a:spLocks noGrp="1"/>
          </p:cNvSpPr>
          <p:nvPr>
            <p:ph type="pic" sz="quarter" idx="15"/>
          </p:nvPr>
        </p:nvSpPr>
        <p:spPr>
          <a:xfrm>
            <a:off x="-664367" y="4069553"/>
            <a:ext cx="3788568" cy="3788568"/>
          </a:xfrm>
          <a:prstGeom prst="star7">
            <a:avLst/>
          </a:prstGeom>
          <a:solidFill>
            <a:schemeClr val="bg1">
              <a:lumMod val="95000"/>
            </a:schemeClr>
          </a:solidFill>
          <a:effectLst>
            <a:softEdge rad="0"/>
          </a:effectLst>
        </p:spPr>
        <p:txBody>
          <a:bodyPr/>
          <a:lstStyle/>
          <a:p>
            <a:endParaRPr lang="da-DK"/>
          </a:p>
        </p:txBody>
      </p:sp>
    </p:spTree>
    <p:extLst>
      <p:ext uri="{BB962C8B-B14F-4D97-AF65-F5344CB8AC3E}">
        <p14:creationId xmlns:p14="http://schemas.microsoft.com/office/powerpoint/2010/main" val="25375955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Brugerdefineret layout">
    <p:spTree>
      <p:nvGrpSpPr>
        <p:cNvPr id="1" name=""/>
        <p:cNvGrpSpPr/>
        <p:nvPr/>
      </p:nvGrpSpPr>
      <p:grpSpPr>
        <a:xfrm>
          <a:off x="0" y="0"/>
          <a:ext cx="0" cy="0"/>
          <a:chOff x="0" y="0"/>
          <a:chExt cx="0" cy="0"/>
        </a:xfrm>
      </p:grpSpPr>
      <p:pic>
        <p:nvPicPr>
          <p:cNvPr id="13" name="Billede 12">
            <a:extLst>
              <a:ext uri="{FF2B5EF4-FFF2-40B4-BE49-F238E27FC236}">
                <a16:creationId xmlns:a16="http://schemas.microsoft.com/office/drawing/2014/main" id="{3E6E1A65-FDB9-29C1-BBD9-52CA43DE19A9}"/>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ladsholder til billede 63">
            <a:extLst>
              <a:ext uri="{FF2B5EF4-FFF2-40B4-BE49-F238E27FC236}">
                <a16:creationId xmlns:a16="http://schemas.microsoft.com/office/drawing/2014/main" id="{1131FFEE-BCDC-1F32-FD9A-AAB33CCED89E}"/>
              </a:ext>
            </a:extLst>
          </p:cNvPr>
          <p:cNvSpPr>
            <a:spLocks noGrp="1"/>
          </p:cNvSpPr>
          <p:nvPr>
            <p:ph type="pic" sz="quarter" idx="12"/>
          </p:nvPr>
        </p:nvSpPr>
        <p:spPr>
          <a:xfrm>
            <a:off x="1275542" y="1199267"/>
            <a:ext cx="1577540" cy="1577540"/>
          </a:xfrm>
          <a:prstGeom prst="star12">
            <a:avLst/>
          </a:prstGeom>
          <a:solidFill>
            <a:schemeClr val="bg1">
              <a:lumMod val="95000"/>
            </a:schemeClr>
          </a:solidFill>
        </p:spPr>
        <p:txBody>
          <a:bodyPr/>
          <a:lstStyle/>
          <a:p>
            <a:endParaRPr lang="da-DK"/>
          </a:p>
        </p:txBody>
      </p:sp>
      <p:sp>
        <p:nvSpPr>
          <p:cNvPr id="5" name="Pladsholder til billede 65">
            <a:extLst>
              <a:ext uri="{FF2B5EF4-FFF2-40B4-BE49-F238E27FC236}">
                <a16:creationId xmlns:a16="http://schemas.microsoft.com/office/drawing/2014/main" id="{2A28D27D-EFA7-C159-0325-8720C66130C3}"/>
              </a:ext>
            </a:extLst>
          </p:cNvPr>
          <p:cNvSpPr>
            <a:spLocks noGrp="1"/>
          </p:cNvSpPr>
          <p:nvPr>
            <p:ph type="pic" sz="quarter" idx="13"/>
          </p:nvPr>
        </p:nvSpPr>
        <p:spPr>
          <a:xfrm>
            <a:off x="3270076" y="1199267"/>
            <a:ext cx="1577540" cy="1577540"/>
          </a:xfrm>
          <a:prstGeom prst="cloud">
            <a:avLst/>
          </a:prstGeom>
          <a:solidFill>
            <a:schemeClr val="bg1">
              <a:lumMod val="95000"/>
            </a:schemeClr>
          </a:solidFill>
        </p:spPr>
        <p:txBody>
          <a:bodyPr/>
          <a:lstStyle/>
          <a:p>
            <a:endParaRPr lang="da-DK"/>
          </a:p>
        </p:txBody>
      </p:sp>
      <p:sp>
        <p:nvSpPr>
          <p:cNvPr id="6" name="Pladsholder til billede 67">
            <a:extLst>
              <a:ext uri="{FF2B5EF4-FFF2-40B4-BE49-F238E27FC236}">
                <a16:creationId xmlns:a16="http://schemas.microsoft.com/office/drawing/2014/main" id="{B80B1154-5EA9-EAA3-4196-1FA0F9F36771}"/>
              </a:ext>
            </a:extLst>
          </p:cNvPr>
          <p:cNvSpPr>
            <a:spLocks noGrp="1"/>
          </p:cNvSpPr>
          <p:nvPr>
            <p:ph type="pic" sz="quarter" idx="14"/>
          </p:nvPr>
        </p:nvSpPr>
        <p:spPr>
          <a:xfrm>
            <a:off x="5274650" y="1199269"/>
            <a:ext cx="1577541" cy="1577540"/>
          </a:xfrm>
          <a:prstGeom prst="flowChartConnector">
            <a:avLst/>
          </a:prstGeom>
          <a:solidFill>
            <a:schemeClr val="bg1">
              <a:lumMod val="95000"/>
            </a:schemeClr>
          </a:solidFill>
        </p:spPr>
        <p:txBody>
          <a:bodyPr/>
          <a:lstStyle/>
          <a:p>
            <a:endParaRPr lang="da-DK"/>
          </a:p>
        </p:txBody>
      </p:sp>
      <p:sp>
        <p:nvSpPr>
          <p:cNvPr id="7" name="Pladsholder til billede 69">
            <a:extLst>
              <a:ext uri="{FF2B5EF4-FFF2-40B4-BE49-F238E27FC236}">
                <a16:creationId xmlns:a16="http://schemas.microsoft.com/office/drawing/2014/main" id="{8C5D4E18-11F9-8C0B-3A51-CE00C7FE0043}"/>
              </a:ext>
            </a:extLst>
          </p:cNvPr>
          <p:cNvSpPr>
            <a:spLocks noGrp="1"/>
          </p:cNvSpPr>
          <p:nvPr>
            <p:ph type="pic" sz="quarter" idx="15"/>
          </p:nvPr>
        </p:nvSpPr>
        <p:spPr>
          <a:xfrm>
            <a:off x="7224032" y="1199268"/>
            <a:ext cx="1577540" cy="1577540"/>
          </a:xfrm>
          <a:prstGeom prst="star7">
            <a:avLst/>
          </a:prstGeom>
          <a:solidFill>
            <a:schemeClr val="bg1">
              <a:lumMod val="95000"/>
            </a:schemeClr>
          </a:solidFill>
          <a:effectLst>
            <a:softEdge rad="0"/>
          </a:effectLst>
        </p:spPr>
        <p:txBody>
          <a:bodyPr/>
          <a:lstStyle/>
          <a:p>
            <a:endParaRPr lang="da-DK"/>
          </a:p>
        </p:txBody>
      </p:sp>
      <p:sp>
        <p:nvSpPr>
          <p:cNvPr id="8" name="Pladsholder til billede 71">
            <a:extLst>
              <a:ext uri="{FF2B5EF4-FFF2-40B4-BE49-F238E27FC236}">
                <a16:creationId xmlns:a16="http://schemas.microsoft.com/office/drawing/2014/main" id="{719875F0-5D08-E2FC-6C30-C648A6D70CA0}"/>
              </a:ext>
            </a:extLst>
          </p:cNvPr>
          <p:cNvSpPr>
            <a:spLocks noGrp="1"/>
          </p:cNvSpPr>
          <p:nvPr>
            <p:ph type="pic" sz="quarter" idx="16"/>
          </p:nvPr>
        </p:nvSpPr>
        <p:spPr>
          <a:xfrm>
            <a:off x="9127006" y="1199267"/>
            <a:ext cx="1577540" cy="1577540"/>
          </a:xfrm>
          <a:prstGeom prst="pentagon">
            <a:avLst/>
          </a:prstGeom>
          <a:solidFill>
            <a:schemeClr val="bg1">
              <a:lumMod val="95000"/>
            </a:schemeClr>
          </a:solidFill>
        </p:spPr>
        <p:txBody>
          <a:bodyPr/>
          <a:lstStyle/>
          <a:p>
            <a:endParaRPr lang="da-DK"/>
          </a:p>
        </p:txBody>
      </p:sp>
      <p:sp>
        <p:nvSpPr>
          <p:cNvPr id="9" name="Pladsholder til billede 73">
            <a:extLst>
              <a:ext uri="{FF2B5EF4-FFF2-40B4-BE49-F238E27FC236}">
                <a16:creationId xmlns:a16="http://schemas.microsoft.com/office/drawing/2014/main" id="{AA6BEBD5-663A-BCB4-4239-33E3E3520863}"/>
              </a:ext>
            </a:extLst>
          </p:cNvPr>
          <p:cNvSpPr>
            <a:spLocks noGrp="1"/>
          </p:cNvSpPr>
          <p:nvPr>
            <p:ph type="pic" sz="quarter" idx="17"/>
          </p:nvPr>
        </p:nvSpPr>
        <p:spPr>
          <a:xfrm>
            <a:off x="3270076" y="3698788"/>
            <a:ext cx="1577540" cy="1577540"/>
          </a:xfrm>
          <a:prstGeom prst="irregularSeal1">
            <a:avLst/>
          </a:prstGeom>
          <a:solidFill>
            <a:schemeClr val="bg1">
              <a:lumMod val="95000"/>
            </a:schemeClr>
          </a:solidFill>
        </p:spPr>
        <p:txBody>
          <a:bodyPr/>
          <a:lstStyle/>
          <a:p>
            <a:endParaRPr lang="da-DK"/>
          </a:p>
        </p:txBody>
      </p:sp>
      <p:sp>
        <p:nvSpPr>
          <p:cNvPr id="10" name="Pladsholder til billede 75">
            <a:extLst>
              <a:ext uri="{FF2B5EF4-FFF2-40B4-BE49-F238E27FC236}">
                <a16:creationId xmlns:a16="http://schemas.microsoft.com/office/drawing/2014/main" id="{45F771BD-6B7E-0AC3-4298-81655677558D}"/>
              </a:ext>
            </a:extLst>
          </p:cNvPr>
          <p:cNvSpPr>
            <a:spLocks noGrp="1"/>
          </p:cNvSpPr>
          <p:nvPr>
            <p:ph type="pic" sz="quarter" idx="18"/>
          </p:nvPr>
        </p:nvSpPr>
        <p:spPr>
          <a:xfrm>
            <a:off x="5274652" y="3698787"/>
            <a:ext cx="1577540" cy="1577540"/>
          </a:xfrm>
          <a:prstGeom prst="rect">
            <a:avLst/>
          </a:prstGeom>
          <a:solidFill>
            <a:schemeClr val="bg1">
              <a:lumMod val="95000"/>
            </a:schemeClr>
          </a:solidFill>
        </p:spPr>
        <p:txBody>
          <a:bodyPr/>
          <a:lstStyle/>
          <a:p>
            <a:endParaRPr lang="da-DK"/>
          </a:p>
        </p:txBody>
      </p:sp>
      <p:sp>
        <p:nvSpPr>
          <p:cNvPr id="11" name="Pladsholder til billede 77">
            <a:extLst>
              <a:ext uri="{FF2B5EF4-FFF2-40B4-BE49-F238E27FC236}">
                <a16:creationId xmlns:a16="http://schemas.microsoft.com/office/drawing/2014/main" id="{97C8009A-7790-6AFC-10ED-64D1C9256789}"/>
              </a:ext>
            </a:extLst>
          </p:cNvPr>
          <p:cNvSpPr>
            <a:spLocks noGrp="1"/>
          </p:cNvSpPr>
          <p:nvPr>
            <p:ph type="pic" sz="quarter" idx="19"/>
          </p:nvPr>
        </p:nvSpPr>
        <p:spPr>
          <a:xfrm>
            <a:off x="1275542" y="3556694"/>
            <a:ext cx="1577540" cy="1577540"/>
          </a:xfrm>
          <a:prstGeom prst="wave">
            <a:avLst/>
          </a:prstGeom>
          <a:solidFill>
            <a:schemeClr val="bg1">
              <a:lumMod val="95000"/>
            </a:schemeClr>
          </a:solidFill>
        </p:spPr>
        <p:txBody>
          <a:bodyPr/>
          <a:lstStyle/>
          <a:p>
            <a:endParaRPr lang="da-DK"/>
          </a:p>
        </p:txBody>
      </p:sp>
      <p:sp>
        <p:nvSpPr>
          <p:cNvPr id="12" name="Pladsholder til billede 79">
            <a:extLst>
              <a:ext uri="{FF2B5EF4-FFF2-40B4-BE49-F238E27FC236}">
                <a16:creationId xmlns:a16="http://schemas.microsoft.com/office/drawing/2014/main" id="{1BF55723-CFD6-C8A9-E64D-2A3A6314F70D}"/>
              </a:ext>
            </a:extLst>
          </p:cNvPr>
          <p:cNvSpPr>
            <a:spLocks noGrp="1"/>
          </p:cNvSpPr>
          <p:nvPr>
            <p:ph type="pic" sz="quarter" idx="20"/>
          </p:nvPr>
        </p:nvSpPr>
        <p:spPr>
          <a:xfrm>
            <a:off x="7224032" y="3698786"/>
            <a:ext cx="1577540" cy="1577540"/>
          </a:xfrm>
          <a:prstGeom prst="plaque">
            <a:avLst/>
          </a:prstGeom>
          <a:solidFill>
            <a:schemeClr val="bg1">
              <a:lumMod val="95000"/>
            </a:schemeClr>
          </a:solidFill>
        </p:spPr>
        <p:txBody>
          <a:bodyPr/>
          <a:lstStyle/>
          <a:p>
            <a:endParaRPr lang="da-DK"/>
          </a:p>
        </p:txBody>
      </p:sp>
      <p:sp>
        <p:nvSpPr>
          <p:cNvPr id="14" name="Pladsholder til billede 81">
            <a:extLst>
              <a:ext uri="{FF2B5EF4-FFF2-40B4-BE49-F238E27FC236}">
                <a16:creationId xmlns:a16="http://schemas.microsoft.com/office/drawing/2014/main" id="{ACDD990D-BC9E-2C67-D69F-9DA4AFF4B631}"/>
              </a:ext>
            </a:extLst>
          </p:cNvPr>
          <p:cNvSpPr>
            <a:spLocks noGrp="1"/>
          </p:cNvSpPr>
          <p:nvPr>
            <p:ph type="pic" sz="quarter" idx="21"/>
          </p:nvPr>
        </p:nvSpPr>
        <p:spPr>
          <a:xfrm>
            <a:off x="9124590" y="3698772"/>
            <a:ext cx="1581374" cy="1595719"/>
          </a:xfrm>
          <a:custGeom>
            <a:avLst/>
            <a:gdLst>
              <a:gd name="csX0" fmla="*/ -5 w 2071687"/>
              <a:gd name="csY0" fmla="*/ 1332316 h 2071687"/>
              <a:gd name="csX1" fmla="*/ 319015 w 2071687"/>
              <a:gd name="csY1" fmla="*/ 921993 h 2071687"/>
              <a:gd name="csX2" fmla="*/ 205161 w 2071687"/>
              <a:gd name="csY2" fmla="*/ 410325 h 2071687"/>
              <a:gd name="csX3" fmla="*/ 716828 w 2071687"/>
              <a:gd name="csY3" fmla="*/ 410326 h 2071687"/>
              <a:gd name="csX4" fmla="*/ 1035844 w 2071687"/>
              <a:gd name="csY4" fmla="*/ 0 h 2071687"/>
              <a:gd name="csX5" fmla="*/ 1354859 w 2071687"/>
              <a:gd name="csY5" fmla="*/ 410326 h 2071687"/>
              <a:gd name="csX6" fmla="*/ 1866526 w 2071687"/>
              <a:gd name="csY6" fmla="*/ 410325 h 2071687"/>
              <a:gd name="csX7" fmla="*/ 1752672 w 2071687"/>
              <a:gd name="csY7" fmla="*/ 921993 h 2071687"/>
              <a:gd name="csX8" fmla="*/ 2071692 w 2071687"/>
              <a:gd name="csY8" fmla="*/ 1332316 h 2071687"/>
              <a:gd name="csX9" fmla="*/ 1610693 w 2071687"/>
              <a:gd name="csY9" fmla="*/ 1560029 h 2071687"/>
              <a:gd name="csX10" fmla="*/ 1496835 w 2071687"/>
              <a:gd name="csY10" fmla="*/ 2071698 h 2071687"/>
              <a:gd name="csX11" fmla="*/ 1035844 w 2071687"/>
              <a:gd name="csY11" fmla="*/ 1843982 h 2071687"/>
              <a:gd name="csX12" fmla="*/ 574852 w 2071687"/>
              <a:gd name="csY12" fmla="*/ 2071698 h 2071687"/>
              <a:gd name="csX13" fmla="*/ 460994 w 2071687"/>
              <a:gd name="csY13" fmla="*/ 1560029 h 2071687"/>
              <a:gd name="csX14" fmla="*/ -5 w 2071687"/>
              <a:gd name="csY14" fmla="*/ 1332316 h 2071687"/>
              <a:gd name="csX0" fmla="*/ 0 w 2071697"/>
              <a:gd name="csY0" fmla="*/ 1332316 h 2071698"/>
              <a:gd name="csX1" fmla="*/ 319020 w 2071697"/>
              <a:gd name="csY1" fmla="*/ 921993 h 2071698"/>
              <a:gd name="csX2" fmla="*/ 205166 w 2071697"/>
              <a:gd name="csY2" fmla="*/ 410325 h 2071698"/>
              <a:gd name="csX3" fmla="*/ 716833 w 2071697"/>
              <a:gd name="csY3" fmla="*/ 410326 h 2071698"/>
              <a:gd name="csX4" fmla="*/ 1035849 w 2071697"/>
              <a:gd name="csY4" fmla="*/ 0 h 2071698"/>
              <a:gd name="csX5" fmla="*/ 1354864 w 2071697"/>
              <a:gd name="csY5" fmla="*/ 410326 h 2071698"/>
              <a:gd name="csX6" fmla="*/ 1866531 w 2071697"/>
              <a:gd name="csY6" fmla="*/ 410325 h 2071698"/>
              <a:gd name="csX7" fmla="*/ 1752677 w 2071697"/>
              <a:gd name="csY7" fmla="*/ 921993 h 2071698"/>
              <a:gd name="csX8" fmla="*/ 2071697 w 2071697"/>
              <a:gd name="csY8" fmla="*/ 1332316 h 2071698"/>
              <a:gd name="csX9" fmla="*/ 1610698 w 2071697"/>
              <a:gd name="csY9" fmla="*/ 1560029 h 2071698"/>
              <a:gd name="csX10" fmla="*/ 1496840 w 2071697"/>
              <a:gd name="csY10" fmla="*/ 2071698 h 2071698"/>
              <a:gd name="csX11" fmla="*/ 1035849 w 2071697"/>
              <a:gd name="csY11" fmla="*/ 1843982 h 2071698"/>
              <a:gd name="csX12" fmla="*/ 574857 w 2071697"/>
              <a:gd name="csY12" fmla="*/ 2071698 h 2071698"/>
              <a:gd name="csX13" fmla="*/ 460999 w 2071697"/>
              <a:gd name="csY13" fmla="*/ 1560029 h 2071698"/>
              <a:gd name="csX14" fmla="*/ 0 w 2071697"/>
              <a:gd name="csY14" fmla="*/ 1332316 h 2071698"/>
              <a:gd name="csX0" fmla="*/ 0 w 2071697"/>
              <a:gd name="csY0" fmla="*/ 1332316 h 2071698"/>
              <a:gd name="csX1" fmla="*/ 319020 w 2071697"/>
              <a:gd name="csY1" fmla="*/ 921993 h 2071698"/>
              <a:gd name="csX2" fmla="*/ 205166 w 2071697"/>
              <a:gd name="csY2" fmla="*/ 410325 h 2071698"/>
              <a:gd name="csX3" fmla="*/ 716833 w 2071697"/>
              <a:gd name="csY3" fmla="*/ 410326 h 2071698"/>
              <a:gd name="csX4" fmla="*/ 1035849 w 2071697"/>
              <a:gd name="csY4" fmla="*/ 0 h 2071698"/>
              <a:gd name="csX5" fmla="*/ 1354864 w 2071697"/>
              <a:gd name="csY5" fmla="*/ 410326 h 2071698"/>
              <a:gd name="csX6" fmla="*/ 1866531 w 2071697"/>
              <a:gd name="csY6" fmla="*/ 410325 h 2071698"/>
              <a:gd name="csX7" fmla="*/ 1752677 w 2071697"/>
              <a:gd name="csY7" fmla="*/ 921993 h 2071698"/>
              <a:gd name="csX8" fmla="*/ 2071697 w 2071697"/>
              <a:gd name="csY8" fmla="*/ 1332316 h 2071698"/>
              <a:gd name="csX9" fmla="*/ 1610698 w 2071697"/>
              <a:gd name="csY9" fmla="*/ 1560029 h 2071698"/>
              <a:gd name="csX10" fmla="*/ 1496840 w 2071697"/>
              <a:gd name="csY10" fmla="*/ 2071698 h 2071698"/>
              <a:gd name="csX11" fmla="*/ 1035849 w 2071697"/>
              <a:gd name="csY11" fmla="*/ 1843982 h 2071698"/>
              <a:gd name="csX12" fmla="*/ 574857 w 2071697"/>
              <a:gd name="csY12" fmla="*/ 2071698 h 2071698"/>
              <a:gd name="csX13" fmla="*/ 460999 w 2071697"/>
              <a:gd name="csY13" fmla="*/ 1560029 h 2071698"/>
              <a:gd name="csX14" fmla="*/ 0 w 2071697"/>
              <a:gd name="csY14" fmla="*/ 1332316 h 2071698"/>
              <a:gd name="csX0" fmla="*/ 0 w 2071697"/>
              <a:gd name="csY0" fmla="*/ 1332316 h 2071698"/>
              <a:gd name="csX1" fmla="*/ 319020 w 2071697"/>
              <a:gd name="csY1" fmla="*/ 921993 h 2071698"/>
              <a:gd name="csX2" fmla="*/ 205166 w 2071697"/>
              <a:gd name="csY2" fmla="*/ 410325 h 2071698"/>
              <a:gd name="csX3" fmla="*/ 716833 w 2071697"/>
              <a:gd name="csY3" fmla="*/ 410326 h 2071698"/>
              <a:gd name="csX4" fmla="*/ 1035849 w 2071697"/>
              <a:gd name="csY4" fmla="*/ 0 h 2071698"/>
              <a:gd name="csX5" fmla="*/ 1354864 w 2071697"/>
              <a:gd name="csY5" fmla="*/ 410326 h 2071698"/>
              <a:gd name="csX6" fmla="*/ 1866531 w 2071697"/>
              <a:gd name="csY6" fmla="*/ 410325 h 2071698"/>
              <a:gd name="csX7" fmla="*/ 1752677 w 2071697"/>
              <a:gd name="csY7" fmla="*/ 921993 h 2071698"/>
              <a:gd name="csX8" fmla="*/ 2071697 w 2071697"/>
              <a:gd name="csY8" fmla="*/ 1332316 h 2071698"/>
              <a:gd name="csX9" fmla="*/ 1610698 w 2071697"/>
              <a:gd name="csY9" fmla="*/ 1560029 h 2071698"/>
              <a:gd name="csX10" fmla="*/ 1496840 w 2071697"/>
              <a:gd name="csY10" fmla="*/ 2071698 h 2071698"/>
              <a:gd name="csX11" fmla="*/ 1035849 w 2071697"/>
              <a:gd name="csY11" fmla="*/ 1843982 h 2071698"/>
              <a:gd name="csX12" fmla="*/ 574857 w 2071697"/>
              <a:gd name="csY12" fmla="*/ 2071698 h 2071698"/>
              <a:gd name="csX13" fmla="*/ 460999 w 2071697"/>
              <a:gd name="csY13" fmla="*/ 1560029 h 2071698"/>
              <a:gd name="csX14" fmla="*/ 0 w 2071697"/>
              <a:gd name="csY14" fmla="*/ 1332316 h 2071698"/>
              <a:gd name="csX0" fmla="*/ 0 w 2071697"/>
              <a:gd name="csY0" fmla="*/ 1332318 h 2071700"/>
              <a:gd name="csX1" fmla="*/ 319020 w 2071697"/>
              <a:gd name="csY1" fmla="*/ 921995 h 2071700"/>
              <a:gd name="csX2" fmla="*/ 205166 w 2071697"/>
              <a:gd name="csY2" fmla="*/ 410327 h 2071700"/>
              <a:gd name="csX3" fmla="*/ 716833 w 2071697"/>
              <a:gd name="csY3" fmla="*/ 410328 h 2071700"/>
              <a:gd name="csX4" fmla="*/ 1035849 w 2071697"/>
              <a:gd name="csY4" fmla="*/ 2 h 2071700"/>
              <a:gd name="csX5" fmla="*/ 1354864 w 2071697"/>
              <a:gd name="csY5" fmla="*/ 410328 h 2071700"/>
              <a:gd name="csX6" fmla="*/ 1866531 w 2071697"/>
              <a:gd name="csY6" fmla="*/ 410327 h 2071700"/>
              <a:gd name="csX7" fmla="*/ 1752677 w 2071697"/>
              <a:gd name="csY7" fmla="*/ 921995 h 2071700"/>
              <a:gd name="csX8" fmla="*/ 2071697 w 2071697"/>
              <a:gd name="csY8" fmla="*/ 1332318 h 2071700"/>
              <a:gd name="csX9" fmla="*/ 1610698 w 2071697"/>
              <a:gd name="csY9" fmla="*/ 1560031 h 2071700"/>
              <a:gd name="csX10" fmla="*/ 1496840 w 2071697"/>
              <a:gd name="csY10" fmla="*/ 2071700 h 2071700"/>
              <a:gd name="csX11" fmla="*/ 1035849 w 2071697"/>
              <a:gd name="csY11" fmla="*/ 1843984 h 2071700"/>
              <a:gd name="csX12" fmla="*/ 574857 w 2071697"/>
              <a:gd name="csY12" fmla="*/ 2071700 h 2071700"/>
              <a:gd name="csX13" fmla="*/ 460999 w 2071697"/>
              <a:gd name="csY13" fmla="*/ 1560031 h 2071700"/>
              <a:gd name="csX14" fmla="*/ 0 w 2071697"/>
              <a:gd name="csY14" fmla="*/ 1332318 h 2071700"/>
              <a:gd name="csX0" fmla="*/ 0 w 2071697"/>
              <a:gd name="csY0" fmla="*/ 1332318 h 2071700"/>
              <a:gd name="csX1" fmla="*/ 319020 w 2071697"/>
              <a:gd name="csY1" fmla="*/ 921995 h 2071700"/>
              <a:gd name="csX2" fmla="*/ 205166 w 2071697"/>
              <a:gd name="csY2" fmla="*/ 410327 h 2071700"/>
              <a:gd name="csX3" fmla="*/ 716833 w 2071697"/>
              <a:gd name="csY3" fmla="*/ 410328 h 2071700"/>
              <a:gd name="csX4" fmla="*/ 1035849 w 2071697"/>
              <a:gd name="csY4" fmla="*/ 2 h 2071700"/>
              <a:gd name="csX5" fmla="*/ 1354864 w 2071697"/>
              <a:gd name="csY5" fmla="*/ 410328 h 2071700"/>
              <a:gd name="csX6" fmla="*/ 1866531 w 2071697"/>
              <a:gd name="csY6" fmla="*/ 410327 h 2071700"/>
              <a:gd name="csX7" fmla="*/ 1752677 w 2071697"/>
              <a:gd name="csY7" fmla="*/ 921995 h 2071700"/>
              <a:gd name="csX8" fmla="*/ 2071697 w 2071697"/>
              <a:gd name="csY8" fmla="*/ 1332318 h 2071700"/>
              <a:gd name="csX9" fmla="*/ 1610698 w 2071697"/>
              <a:gd name="csY9" fmla="*/ 1560031 h 2071700"/>
              <a:gd name="csX10" fmla="*/ 1496840 w 2071697"/>
              <a:gd name="csY10" fmla="*/ 2071700 h 2071700"/>
              <a:gd name="csX11" fmla="*/ 1035849 w 2071697"/>
              <a:gd name="csY11" fmla="*/ 1843984 h 2071700"/>
              <a:gd name="csX12" fmla="*/ 574857 w 2071697"/>
              <a:gd name="csY12" fmla="*/ 2071700 h 2071700"/>
              <a:gd name="csX13" fmla="*/ 460999 w 2071697"/>
              <a:gd name="csY13" fmla="*/ 1560031 h 2071700"/>
              <a:gd name="csX14" fmla="*/ 0 w 2071697"/>
              <a:gd name="csY14" fmla="*/ 1332318 h 2071700"/>
              <a:gd name="csX0" fmla="*/ 0 w 2071697"/>
              <a:gd name="csY0" fmla="*/ 1332318 h 2071700"/>
              <a:gd name="csX1" fmla="*/ 319020 w 2071697"/>
              <a:gd name="csY1" fmla="*/ 921995 h 2071700"/>
              <a:gd name="csX2" fmla="*/ 205166 w 2071697"/>
              <a:gd name="csY2" fmla="*/ 410327 h 2071700"/>
              <a:gd name="csX3" fmla="*/ 716833 w 2071697"/>
              <a:gd name="csY3" fmla="*/ 410328 h 2071700"/>
              <a:gd name="csX4" fmla="*/ 1035849 w 2071697"/>
              <a:gd name="csY4" fmla="*/ 2 h 2071700"/>
              <a:gd name="csX5" fmla="*/ 1354864 w 2071697"/>
              <a:gd name="csY5" fmla="*/ 410328 h 2071700"/>
              <a:gd name="csX6" fmla="*/ 1866531 w 2071697"/>
              <a:gd name="csY6" fmla="*/ 410327 h 2071700"/>
              <a:gd name="csX7" fmla="*/ 1752677 w 2071697"/>
              <a:gd name="csY7" fmla="*/ 921995 h 2071700"/>
              <a:gd name="csX8" fmla="*/ 2071697 w 2071697"/>
              <a:gd name="csY8" fmla="*/ 1332318 h 2071700"/>
              <a:gd name="csX9" fmla="*/ 1610698 w 2071697"/>
              <a:gd name="csY9" fmla="*/ 1560031 h 2071700"/>
              <a:gd name="csX10" fmla="*/ 1496840 w 2071697"/>
              <a:gd name="csY10" fmla="*/ 2071700 h 2071700"/>
              <a:gd name="csX11" fmla="*/ 1035849 w 2071697"/>
              <a:gd name="csY11" fmla="*/ 1843984 h 2071700"/>
              <a:gd name="csX12" fmla="*/ 574857 w 2071697"/>
              <a:gd name="csY12" fmla="*/ 2071700 h 2071700"/>
              <a:gd name="csX13" fmla="*/ 460999 w 2071697"/>
              <a:gd name="csY13" fmla="*/ 1560031 h 2071700"/>
              <a:gd name="csX14" fmla="*/ 0 w 2071697"/>
              <a:gd name="csY14" fmla="*/ 1332318 h 2071700"/>
              <a:gd name="csX0" fmla="*/ 0 w 2071697"/>
              <a:gd name="csY0" fmla="*/ 1332318 h 2071700"/>
              <a:gd name="csX1" fmla="*/ 319020 w 2071697"/>
              <a:gd name="csY1" fmla="*/ 921995 h 2071700"/>
              <a:gd name="csX2" fmla="*/ 205166 w 2071697"/>
              <a:gd name="csY2" fmla="*/ 410327 h 2071700"/>
              <a:gd name="csX3" fmla="*/ 716833 w 2071697"/>
              <a:gd name="csY3" fmla="*/ 410328 h 2071700"/>
              <a:gd name="csX4" fmla="*/ 1035849 w 2071697"/>
              <a:gd name="csY4" fmla="*/ 2 h 2071700"/>
              <a:gd name="csX5" fmla="*/ 1354864 w 2071697"/>
              <a:gd name="csY5" fmla="*/ 410328 h 2071700"/>
              <a:gd name="csX6" fmla="*/ 1866531 w 2071697"/>
              <a:gd name="csY6" fmla="*/ 410327 h 2071700"/>
              <a:gd name="csX7" fmla="*/ 1752677 w 2071697"/>
              <a:gd name="csY7" fmla="*/ 921995 h 2071700"/>
              <a:gd name="csX8" fmla="*/ 2071697 w 2071697"/>
              <a:gd name="csY8" fmla="*/ 1332318 h 2071700"/>
              <a:gd name="csX9" fmla="*/ 1610698 w 2071697"/>
              <a:gd name="csY9" fmla="*/ 1560031 h 2071700"/>
              <a:gd name="csX10" fmla="*/ 1496840 w 2071697"/>
              <a:gd name="csY10" fmla="*/ 2071700 h 2071700"/>
              <a:gd name="csX11" fmla="*/ 1035849 w 2071697"/>
              <a:gd name="csY11" fmla="*/ 1843984 h 2071700"/>
              <a:gd name="csX12" fmla="*/ 574857 w 2071697"/>
              <a:gd name="csY12" fmla="*/ 2071700 h 2071700"/>
              <a:gd name="csX13" fmla="*/ 460999 w 2071697"/>
              <a:gd name="csY13" fmla="*/ 1560031 h 2071700"/>
              <a:gd name="csX14" fmla="*/ 0 w 2071697"/>
              <a:gd name="csY14" fmla="*/ 1332318 h 2071700"/>
              <a:gd name="csX0" fmla="*/ 0 w 2071697"/>
              <a:gd name="csY0" fmla="*/ 1332318 h 2071700"/>
              <a:gd name="csX1" fmla="*/ 319020 w 2071697"/>
              <a:gd name="csY1" fmla="*/ 921995 h 2071700"/>
              <a:gd name="csX2" fmla="*/ 205166 w 2071697"/>
              <a:gd name="csY2" fmla="*/ 410327 h 2071700"/>
              <a:gd name="csX3" fmla="*/ 716833 w 2071697"/>
              <a:gd name="csY3" fmla="*/ 410328 h 2071700"/>
              <a:gd name="csX4" fmla="*/ 1035849 w 2071697"/>
              <a:gd name="csY4" fmla="*/ 2 h 2071700"/>
              <a:gd name="csX5" fmla="*/ 1354864 w 2071697"/>
              <a:gd name="csY5" fmla="*/ 410328 h 2071700"/>
              <a:gd name="csX6" fmla="*/ 1866531 w 2071697"/>
              <a:gd name="csY6" fmla="*/ 410327 h 2071700"/>
              <a:gd name="csX7" fmla="*/ 1752677 w 2071697"/>
              <a:gd name="csY7" fmla="*/ 921995 h 2071700"/>
              <a:gd name="csX8" fmla="*/ 2071697 w 2071697"/>
              <a:gd name="csY8" fmla="*/ 1332318 h 2071700"/>
              <a:gd name="csX9" fmla="*/ 1610698 w 2071697"/>
              <a:gd name="csY9" fmla="*/ 1560031 h 2071700"/>
              <a:gd name="csX10" fmla="*/ 1496840 w 2071697"/>
              <a:gd name="csY10" fmla="*/ 2071700 h 2071700"/>
              <a:gd name="csX11" fmla="*/ 1035849 w 2071697"/>
              <a:gd name="csY11" fmla="*/ 1843984 h 2071700"/>
              <a:gd name="csX12" fmla="*/ 574857 w 2071697"/>
              <a:gd name="csY12" fmla="*/ 2071700 h 2071700"/>
              <a:gd name="csX13" fmla="*/ 460999 w 2071697"/>
              <a:gd name="csY13" fmla="*/ 1560031 h 2071700"/>
              <a:gd name="csX14" fmla="*/ 0 w 2071697"/>
              <a:gd name="csY14" fmla="*/ 1332318 h 2071700"/>
              <a:gd name="csX0" fmla="*/ 0 w 2071697"/>
              <a:gd name="csY0" fmla="*/ 1332318 h 2071700"/>
              <a:gd name="csX1" fmla="*/ 319020 w 2071697"/>
              <a:gd name="csY1" fmla="*/ 921995 h 2071700"/>
              <a:gd name="csX2" fmla="*/ 205166 w 2071697"/>
              <a:gd name="csY2" fmla="*/ 410327 h 2071700"/>
              <a:gd name="csX3" fmla="*/ 716833 w 2071697"/>
              <a:gd name="csY3" fmla="*/ 410328 h 2071700"/>
              <a:gd name="csX4" fmla="*/ 1035849 w 2071697"/>
              <a:gd name="csY4" fmla="*/ 2 h 2071700"/>
              <a:gd name="csX5" fmla="*/ 1354864 w 2071697"/>
              <a:gd name="csY5" fmla="*/ 410328 h 2071700"/>
              <a:gd name="csX6" fmla="*/ 1866531 w 2071697"/>
              <a:gd name="csY6" fmla="*/ 410327 h 2071700"/>
              <a:gd name="csX7" fmla="*/ 1752677 w 2071697"/>
              <a:gd name="csY7" fmla="*/ 921995 h 2071700"/>
              <a:gd name="csX8" fmla="*/ 2071697 w 2071697"/>
              <a:gd name="csY8" fmla="*/ 1332318 h 2071700"/>
              <a:gd name="csX9" fmla="*/ 1610698 w 2071697"/>
              <a:gd name="csY9" fmla="*/ 1560031 h 2071700"/>
              <a:gd name="csX10" fmla="*/ 1496840 w 2071697"/>
              <a:gd name="csY10" fmla="*/ 2071700 h 2071700"/>
              <a:gd name="csX11" fmla="*/ 1035849 w 2071697"/>
              <a:gd name="csY11" fmla="*/ 1843984 h 2071700"/>
              <a:gd name="csX12" fmla="*/ 574857 w 2071697"/>
              <a:gd name="csY12" fmla="*/ 2071700 h 2071700"/>
              <a:gd name="csX13" fmla="*/ 460999 w 2071697"/>
              <a:gd name="csY13" fmla="*/ 1560031 h 2071700"/>
              <a:gd name="csX14" fmla="*/ 0 w 2071697"/>
              <a:gd name="csY14" fmla="*/ 1332318 h 2071700"/>
              <a:gd name="csX0" fmla="*/ 0 w 2071697"/>
              <a:gd name="csY0" fmla="*/ 1332318 h 2071700"/>
              <a:gd name="csX1" fmla="*/ 319020 w 2071697"/>
              <a:gd name="csY1" fmla="*/ 921995 h 2071700"/>
              <a:gd name="csX2" fmla="*/ 205166 w 2071697"/>
              <a:gd name="csY2" fmla="*/ 410327 h 2071700"/>
              <a:gd name="csX3" fmla="*/ 716833 w 2071697"/>
              <a:gd name="csY3" fmla="*/ 410328 h 2071700"/>
              <a:gd name="csX4" fmla="*/ 1035849 w 2071697"/>
              <a:gd name="csY4" fmla="*/ 2 h 2071700"/>
              <a:gd name="csX5" fmla="*/ 1354864 w 2071697"/>
              <a:gd name="csY5" fmla="*/ 410328 h 2071700"/>
              <a:gd name="csX6" fmla="*/ 1866531 w 2071697"/>
              <a:gd name="csY6" fmla="*/ 410327 h 2071700"/>
              <a:gd name="csX7" fmla="*/ 1752677 w 2071697"/>
              <a:gd name="csY7" fmla="*/ 921995 h 2071700"/>
              <a:gd name="csX8" fmla="*/ 2071697 w 2071697"/>
              <a:gd name="csY8" fmla="*/ 1332318 h 2071700"/>
              <a:gd name="csX9" fmla="*/ 1610698 w 2071697"/>
              <a:gd name="csY9" fmla="*/ 1560031 h 2071700"/>
              <a:gd name="csX10" fmla="*/ 1496840 w 2071697"/>
              <a:gd name="csY10" fmla="*/ 2071700 h 2071700"/>
              <a:gd name="csX11" fmla="*/ 1035849 w 2071697"/>
              <a:gd name="csY11" fmla="*/ 1843984 h 2071700"/>
              <a:gd name="csX12" fmla="*/ 574857 w 2071697"/>
              <a:gd name="csY12" fmla="*/ 2071700 h 2071700"/>
              <a:gd name="csX13" fmla="*/ 460999 w 2071697"/>
              <a:gd name="csY13" fmla="*/ 1560031 h 2071700"/>
              <a:gd name="csX14" fmla="*/ 0 w 2071697"/>
              <a:gd name="csY14" fmla="*/ 1332318 h 2071700"/>
              <a:gd name="csX0" fmla="*/ 2406 w 2074103"/>
              <a:gd name="csY0" fmla="*/ 1332318 h 2071700"/>
              <a:gd name="csX1" fmla="*/ 321426 w 2074103"/>
              <a:gd name="csY1" fmla="*/ 921995 h 2071700"/>
              <a:gd name="csX2" fmla="*/ 207572 w 2074103"/>
              <a:gd name="csY2" fmla="*/ 410327 h 2071700"/>
              <a:gd name="csX3" fmla="*/ 719239 w 2074103"/>
              <a:gd name="csY3" fmla="*/ 410328 h 2071700"/>
              <a:gd name="csX4" fmla="*/ 1038255 w 2074103"/>
              <a:gd name="csY4" fmla="*/ 2 h 2071700"/>
              <a:gd name="csX5" fmla="*/ 1357270 w 2074103"/>
              <a:gd name="csY5" fmla="*/ 410328 h 2071700"/>
              <a:gd name="csX6" fmla="*/ 1868937 w 2074103"/>
              <a:gd name="csY6" fmla="*/ 410327 h 2071700"/>
              <a:gd name="csX7" fmla="*/ 1755083 w 2074103"/>
              <a:gd name="csY7" fmla="*/ 921995 h 2071700"/>
              <a:gd name="csX8" fmla="*/ 2074103 w 2074103"/>
              <a:gd name="csY8" fmla="*/ 1332318 h 2071700"/>
              <a:gd name="csX9" fmla="*/ 1613104 w 2074103"/>
              <a:gd name="csY9" fmla="*/ 1560031 h 2071700"/>
              <a:gd name="csX10" fmla="*/ 1499246 w 2074103"/>
              <a:gd name="csY10" fmla="*/ 2071700 h 2071700"/>
              <a:gd name="csX11" fmla="*/ 1038255 w 2074103"/>
              <a:gd name="csY11" fmla="*/ 1843984 h 2071700"/>
              <a:gd name="csX12" fmla="*/ 577263 w 2074103"/>
              <a:gd name="csY12" fmla="*/ 2071700 h 2071700"/>
              <a:gd name="csX13" fmla="*/ 463405 w 2074103"/>
              <a:gd name="csY13" fmla="*/ 1560031 h 2071700"/>
              <a:gd name="csX14" fmla="*/ 2406 w 2074103"/>
              <a:gd name="csY14" fmla="*/ 1332318 h 2071700"/>
              <a:gd name="csX0" fmla="*/ 2406 w 2074103"/>
              <a:gd name="csY0" fmla="*/ 1332318 h 2071700"/>
              <a:gd name="csX1" fmla="*/ 321426 w 2074103"/>
              <a:gd name="csY1" fmla="*/ 921995 h 2071700"/>
              <a:gd name="csX2" fmla="*/ 207572 w 2074103"/>
              <a:gd name="csY2" fmla="*/ 410327 h 2071700"/>
              <a:gd name="csX3" fmla="*/ 719239 w 2074103"/>
              <a:gd name="csY3" fmla="*/ 410328 h 2071700"/>
              <a:gd name="csX4" fmla="*/ 1038255 w 2074103"/>
              <a:gd name="csY4" fmla="*/ 2 h 2071700"/>
              <a:gd name="csX5" fmla="*/ 1357270 w 2074103"/>
              <a:gd name="csY5" fmla="*/ 410328 h 2071700"/>
              <a:gd name="csX6" fmla="*/ 1868937 w 2074103"/>
              <a:gd name="csY6" fmla="*/ 410327 h 2071700"/>
              <a:gd name="csX7" fmla="*/ 1755083 w 2074103"/>
              <a:gd name="csY7" fmla="*/ 921995 h 2071700"/>
              <a:gd name="csX8" fmla="*/ 2074103 w 2074103"/>
              <a:gd name="csY8" fmla="*/ 1332318 h 2071700"/>
              <a:gd name="csX9" fmla="*/ 1613104 w 2074103"/>
              <a:gd name="csY9" fmla="*/ 1560031 h 2071700"/>
              <a:gd name="csX10" fmla="*/ 1499246 w 2074103"/>
              <a:gd name="csY10" fmla="*/ 2071700 h 2071700"/>
              <a:gd name="csX11" fmla="*/ 1038255 w 2074103"/>
              <a:gd name="csY11" fmla="*/ 1843984 h 2071700"/>
              <a:gd name="csX12" fmla="*/ 577263 w 2074103"/>
              <a:gd name="csY12" fmla="*/ 2071700 h 2071700"/>
              <a:gd name="csX13" fmla="*/ 463405 w 2074103"/>
              <a:gd name="csY13" fmla="*/ 1560031 h 2071700"/>
              <a:gd name="csX14" fmla="*/ 2406 w 2074103"/>
              <a:gd name="csY14" fmla="*/ 1332318 h 2071700"/>
              <a:gd name="csX0" fmla="*/ 2406 w 2074103"/>
              <a:gd name="csY0" fmla="*/ 1332318 h 2071700"/>
              <a:gd name="csX1" fmla="*/ 321426 w 2074103"/>
              <a:gd name="csY1" fmla="*/ 921995 h 2071700"/>
              <a:gd name="csX2" fmla="*/ 207572 w 2074103"/>
              <a:gd name="csY2" fmla="*/ 410327 h 2071700"/>
              <a:gd name="csX3" fmla="*/ 719239 w 2074103"/>
              <a:gd name="csY3" fmla="*/ 410328 h 2071700"/>
              <a:gd name="csX4" fmla="*/ 1038255 w 2074103"/>
              <a:gd name="csY4" fmla="*/ 2 h 2071700"/>
              <a:gd name="csX5" fmla="*/ 1357270 w 2074103"/>
              <a:gd name="csY5" fmla="*/ 410328 h 2071700"/>
              <a:gd name="csX6" fmla="*/ 1868937 w 2074103"/>
              <a:gd name="csY6" fmla="*/ 410327 h 2071700"/>
              <a:gd name="csX7" fmla="*/ 1755083 w 2074103"/>
              <a:gd name="csY7" fmla="*/ 921995 h 2071700"/>
              <a:gd name="csX8" fmla="*/ 2074103 w 2074103"/>
              <a:gd name="csY8" fmla="*/ 1332318 h 2071700"/>
              <a:gd name="csX9" fmla="*/ 1613104 w 2074103"/>
              <a:gd name="csY9" fmla="*/ 1560031 h 2071700"/>
              <a:gd name="csX10" fmla="*/ 1499246 w 2074103"/>
              <a:gd name="csY10" fmla="*/ 2071700 h 2071700"/>
              <a:gd name="csX11" fmla="*/ 1038255 w 2074103"/>
              <a:gd name="csY11" fmla="*/ 1843984 h 2071700"/>
              <a:gd name="csX12" fmla="*/ 577263 w 2074103"/>
              <a:gd name="csY12" fmla="*/ 2071700 h 2071700"/>
              <a:gd name="csX13" fmla="*/ 463405 w 2074103"/>
              <a:gd name="csY13" fmla="*/ 1560031 h 2071700"/>
              <a:gd name="csX14" fmla="*/ 2406 w 2074103"/>
              <a:gd name="csY14" fmla="*/ 1332318 h 2071700"/>
              <a:gd name="csX0" fmla="*/ 2406 w 2074103"/>
              <a:gd name="csY0" fmla="*/ 1332318 h 2071700"/>
              <a:gd name="csX1" fmla="*/ 321426 w 2074103"/>
              <a:gd name="csY1" fmla="*/ 921995 h 2071700"/>
              <a:gd name="csX2" fmla="*/ 207572 w 2074103"/>
              <a:gd name="csY2" fmla="*/ 410327 h 2071700"/>
              <a:gd name="csX3" fmla="*/ 719239 w 2074103"/>
              <a:gd name="csY3" fmla="*/ 410328 h 2071700"/>
              <a:gd name="csX4" fmla="*/ 1038255 w 2074103"/>
              <a:gd name="csY4" fmla="*/ 2 h 2071700"/>
              <a:gd name="csX5" fmla="*/ 1357270 w 2074103"/>
              <a:gd name="csY5" fmla="*/ 410328 h 2071700"/>
              <a:gd name="csX6" fmla="*/ 1868937 w 2074103"/>
              <a:gd name="csY6" fmla="*/ 410327 h 2071700"/>
              <a:gd name="csX7" fmla="*/ 1755083 w 2074103"/>
              <a:gd name="csY7" fmla="*/ 921995 h 2071700"/>
              <a:gd name="csX8" fmla="*/ 2074103 w 2074103"/>
              <a:gd name="csY8" fmla="*/ 1332318 h 2071700"/>
              <a:gd name="csX9" fmla="*/ 1613104 w 2074103"/>
              <a:gd name="csY9" fmla="*/ 1560031 h 2071700"/>
              <a:gd name="csX10" fmla="*/ 1499246 w 2074103"/>
              <a:gd name="csY10" fmla="*/ 2071700 h 2071700"/>
              <a:gd name="csX11" fmla="*/ 1038255 w 2074103"/>
              <a:gd name="csY11" fmla="*/ 1843984 h 2071700"/>
              <a:gd name="csX12" fmla="*/ 577263 w 2074103"/>
              <a:gd name="csY12" fmla="*/ 2071700 h 2071700"/>
              <a:gd name="csX13" fmla="*/ 463405 w 2074103"/>
              <a:gd name="csY13" fmla="*/ 1560031 h 2071700"/>
              <a:gd name="csX14" fmla="*/ 2406 w 2074103"/>
              <a:gd name="csY14" fmla="*/ 1332318 h 2071700"/>
              <a:gd name="csX0" fmla="*/ 2406 w 2074103"/>
              <a:gd name="csY0" fmla="*/ 1332318 h 2071700"/>
              <a:gd name="csX1" fmla="*/ 321426 w 2074103"/>
              <a:gd name="csY1" fmla="*/ 921995 h 2071700"/>
              <a:gd name="csX2" fmla="*/ 207572 w 2074103"/>
              <a:gd name="csY2" fmla="*/ 410327 h 2071700"/>
              <a:gd name="csX3" fmla="*/ 719239 w 2074103"/>
              <a:gd name="csY3" fmla="*/ 410328 h 2071700"/>
              <a:gd name="csX4" fmla="*/ 1038255 w 2074103"/>
              <a:gd name="csY4" fmla="*/ 2 h 2071700"/>
              <a:gd name="csX5" fmla="*/ 1357270 w 2074103"/>
              <a:gd name="csY5" fmla="*/ 410328 h 2071700"/>
              <a:gd name="csX6" fmla="*/ 1868937 w 2074103"/>
              <a:gd name="csY6" fmla="*/ 410327 h 2071700"/>
              <a:gd name="csX7" fmla="*/ 1755083 w 2074103"/>
              <a:gd name="csY7" fmla="*/ 921995 h 2071700"/>
              <a:gd name="csX8" fmla="*/ 2074103 w 2074103"/>
              <a:gd name="csY8" fmla="*/ 1332318 h 2071700"/>
              <a:gd name="csX9" fmla="*/ 1613104 w 2074103"/>
              <a:gd name="csY9" fmla="*/ 1560031 h 2071700"/>
              <a:gd name="csX10" fmla="*/ 1499246 w 2074103"/>
              <a:gd name="csY10" fmla="*/ 2071700 h 2071700"/>
              <a:gd name="csX11" fmla="*/ 1038255 w 2074103"/>
              <a:gd name="csY11" fmla="*/ 1843984 h 2071700"/>
              <a:gd name="csX12" fmla="*/ 577263 w 2074103"/>
              <a:gd name="csY12" fmla="*/ 2071700 h 2071700"/>
              <a:gd name="csX13" fmla="*/ 463405 w 2074103"/>
              <a:gd name="csY13" fmla="*/ 1560031 h 2071700"/>
              <a:gd name="csX14" fmla="*/ 2406 w 2074103"/>
              <a:gd name="csY14" fmla="*/ 1332318 h 2071700"/>
              <a:gd name="csX0" fmla="*/ 2406 w 2074103"/>
              <a:gd name="csY0" fmla="*/ 1332318 h 2099489"/>
              <a:gd name="csX1" fmla="*/ 321426 w 2074103"/>
              <a:gd name="csY1" fmla="*/ 921995 h 2099489"/>
              <a:gd name="csX2" fmla="*/ 207572 w 2074103"/>
              <a:gd name="csY2" fmla="*/ 410327 h 2099489"/>
              <a:gd name="csX3" fmla="*/ 719239 w 2074103"/>
              <a:gd name="csY3" fmla="*/ 410328 h 2099489"/>
              <a:gd name="csX4" fmla="*/ 1038255 w 2074103"/>
              <a:gd name="csY4" fmla="*/ 2 h 2099489"/>
              <a:gd name="csX5" fmla="*/ 1357270 w 2074103"/>
              <a:gd name="csY5" fmla="*/ 410328 h 2099489"/>
              <a:gd name="csX6" fmla="*/ 1868937 w 2074103"/>
              <a:gd name="csY6" fmla="*/ 410327 h 2099489"/>
              <a:gd name="csX7" fmla="*/ 1755083 w 2074103"/>
              <a:gd name="csY7" fmla="*/ 921995 h 2099489"/>
              <a:gd name="csX8" fmla="*/ 2074103 w 2074103"/>
              <a:gd name="csY8" fmla="*/ 1332318 h 2099489"/>
              <a:gd name="csX9" fmla="*/ 1613104 w 2074103"/>
              <a:gd name="csY9" fmla="*/ 1560031 h 2099489"/>
              <a:gd name="csX10" fmla="*/ 1499246 w 2074103"/>
              <a:gd name="csY10" fmla="*/ 2071700 h 2099489"/>
              <a:gd name="csX11" fmla="*/ 1038255 w 2074103"/>
              <a:gd name="csY11" fmla="*/ 1843984 h 2099489"/>
              <a:gd name="csX12" fmla="*/ 577263 w 2074103"/>
              <a:gd name="csY12" fmla="*/ 2071700 h 2099489"/>
              <a:gd name="csX13" fmla="*/ 463405 w 2074103"/>
              <a:gd name="csY13" fmla="*/ 1560031 h 2099489"/>
              <a:gd name="csX14" fmla="*/ 2406 w 2074103"/>
              <a:gd name="csY14" fmla="*/ 1332318 h 2099489"/>
              <a:gd name="csX0" fmla="*/ 2406 w 2074103"/>
              <a:gd name="csY0" fmla="*/ 1332318 h 2095560"/>
              <a:gd name="csX1" fmla="*/ 321426 w 2074103"/>
              <a:gd name="csY1" fmla="*/ 921995 h 2095560"/>
              <a:gd name="csX2" fmla="*/ 207572 w 2074103"/>
              <a:gd name="csY2" fmla="*/ 410327 h 2095560"/>
              <a:gd name="csX3" fmla="*/ 719239 w 2074103"/>
              <a:gd name="csY3" fmla="*/ 410328 h 2095560"/>
              <a:gd name="csX4" fmla="*/ 1038255 w 2074103"/>
              <a:gd name="csY4" fmla="*/ 2 h 2095560"/>
              <a:gd name="csX5" fmla="*/ 1357270 w 2074103"/>
              <a:gd name="csY5" fmla="*/ 410328 h 2095560"/>
              <a:gd name="csX6" fmla="*/ 1868937 w 2074103"/>
              <a:gd name="csY6" fmla="*/ 410327 h 2095560"/>
              <a:gd name="csX7" fmla="*/ 1755083 w 2074103"/>
              <a:gd name="csY7" fmla="*/ 921995 h 2095560"/>
              <a:gd name="csX8" fmla="*/ 2074103 w 2074103"/>
              <a:gd name="csY8" fmla="*/ 1332318 h 2095560"/>
              <a:gd name="csX9" fmla="*/ 1613104 w 2074103"/>
              <a:gd name="csY9" fmla="*/ 1560031 h 2095560"/>
              <a:gd name="csX10" fmla="*/ 1499246 w 2074103"/>
              <a:gd name="csY10" fmla="*/ 2071700 h 2095560"/>
              <a:gd name="csX11" fmla="*/ 1038255 w 2074103"/>
              <a:gd name="csY11" fmla="*/ 1843984 h 2095560"/>
              <a:gd name="csX12" fmla="*/ 577263 w 2074103"/>
              <a:gd name="csY12" fmla="*/ 2071700 h 2095560"/>
              <a:gd name="csX13" fmla="*/ 463405 w 2074103"/>
              <a:gd name="csY13" fmla="*/ 1560031 h 2095560"/>
              <a:gd name="csX14" fmla="*/ 2406 w 2074103"/>
              <a:gd name="csY14" fmla="*/ 1332318 h 2095560"/>
              <a:gd name="csX0" fmla="*/ 2406 w 2074103"/>
              <a:gd name="csY0" fmla="*/ 1332318 h 2095560"/>
              <a:gd name="csX1" fmla="*/ 321426 w 2074103"/>
              <a:gd name="csY1" fmla="*/ 921995 h 2095560"/>
              <a:gd name="csX2" fmla="*/ 207572 w 2074103"/>
              <a:gd name="csY2" fmla="*/ 410327 h 2095560"/>
              <a:gd name="csX3" fmla="*/ 719239 w 2074103"/>
              <a:gd name="csY3" fmla="*/ 410328 h 2095560"/>
              <a:gd name="csX4" fmla="*/ 1038255 w 2074103"/>
              <a:gd name="csY4" fmla="*/ 2 h 2095560"/>
              <a:gd name="csX5" fmla="*/ 1357270 w 2074103"/>
              <a:gd name="csY5" fmla="*/ 410328 h 2095560"/>
              <a:gd name="csX6" fmla="*/ 1868937 w 2074103"/>
              <a:gd name="csY6" fmla="*/ 410327 h 2095560"/>
              <a:gd name="csX7" fmla="*/ 1755083 w 2074103"/>
              <a:gd name="csY7" fmla="*/ 921995 h 2095560"/>
              <a:gd name="csX8" fmla="*/ 2074103 w 2074103"/>
              <a:gd name="csY8" fmla="*/ 1332318 h 2095560"/>
              <a:gd name="csX9" fmla="*/ 1613104 w 2074103"/>
              <a:gd name="csY9" fmla="*/ 1560031 h 2095560"/>
              <a:gd name="csX10" fmla="*/ 1499246 w 2074103"/>
              <a:gd name="csY10" fmla="*/ 2071700 h 2095560"/>
              <a:gd name="csX11" fmla="*/ 1038255 w 2074103"/>
              <a:gd name="csY11" fmla="*/ 1843984 h 2095560"/>
              <a:gd name="csX12" fmla="*/ 577263 w 2074103"/>
              <a:gd name="csY12" fmla="*/ 2071700 h 2095560"/>
              <a:gd name="csX13" fmla="*/ 463405 w 2074103"/>
              <a:gd name="csY13" fmla="*/ 1560031 h 2095560"/>
              <a:gd name="csX14" fmla="*/ 2406 w 2074103"/>
              <a:gd name="csY14" fmla="*/ 1332318 h 2095560"/>
              <a:gd name="csX0" fmla="*/ 2406 w 2074103"/>
              <a:gd name="csY0" fmla="*/ 1332318 h 2095673"/>
              <a:gd name="csX1" fmla="*/ 321426 w 2074103"/>
              <a:gd name="csY1" fmla="*/ 921995 h 2095673"/>
              <a:gd name="csX2" fmla="*/ 207572 w 2074103"/>
              <a:gd name="csY2" fmla="*/ 410327 h 2095673"/>
              <a:gd name="csX3" fmla="*/ 719239 w 2074103"/>
              <a:gd name="csY3" fmla="*/ 410328 h 2095673"/>
              <a:gd name="csX4" fmla="*/ 1038255 w 2074103"/>
              <a:gd name="csY4" fmla="*/ 2 h 2095673"/>
              <a:gd name="csX5" fmla="*/ 1357270 w 2074103"/>
              <a:gd name="csY5" fmla="*/ 410328 h 2095673"/>
              <a:gd name="csX6" fmla="*/ 1868937 w 2074103"/>
              <a:gd name="csY6" fmla="*/ 410327 h 2095673"/>
              <a:gd name="csX7" fmla="*/ 1755083 w 2074103"/>
              <a:gd name="csY7" fmla="*/ 921995 h 2095673"/>
              <a:gd name="csX8" fmla="*/ 2074103 w 2074103"/>
              <a:gd name="csY8" fmla="*/ 1332318 h 2095673"/>
              <a:gd name="csX9" fmla="*/ 1613104 w 2074103"/>
              <a:gd name="csY9" fmla="*/ 1560031 h 2095673"/>
              <a:gd name="csX10" fmla="*/ 1499246 w 2074103"/>
              <a:gd name="csY10" fmla="*/ 2071700 h 2095673"/>
              <a:gd name="csX11" fmla="*/ 1038255 w 2074103"/>
              <a:gd name="csY11" fmla="*/ 1843984 h 2095673"/>
              <a:gd name="csX12" fmla="*/ 577263 w 2074103"/>
              <a:gd name="csY12" fmla="*/ 2071700 h 2095673"/>
              <a:gd name="csX13" fmla="*/ 463405 w 2074103"/>
              <a:gd name="csY13" fmla="*/ 1560031 h 2095673"/>
              <a:gd name="csX14" fmla="*/ 2406 w 2074103"/>
              <a:gd name="csY14" fmla="*/ 1332318 h 2095673"/>
              <a:gd name="csX0" fmla="*/ 2406 w 2074103"/>
              <a:gd name="csY0" fmla="*/ 1332318 h 2095673"/>
              <a:gd name="csX1" fmla="*/ 321426 w 2074103"/>
              <a:gd name="csY1" fmla="*/ 921995 h 2095673"/>
              <a:gd name="csX2" fmla="*/ 207572 w 2074103"/>
              <a:gd name="csY2" fmla="*/ 410327 h 2095673"/>
              <a:gd name="csX3" fmla="*/ 719239 w 2074103"/>
              <a:gd name="csY3" fmla="*/ 410328 h 2095673"/>
              <a:gd name="csX4" fmla="*/ 1038255 w 2074103"/>
              <a:gd name="csY4" fmla="*/ 2 h 2095673"/>
              <a:gd name="csX5" fmla="*/ 1357270 w 2074103"/>
              <a:gd name="csY5" fmla="*/ 410328 h 2095673"/>
              <a:gd name="csX6" fmla="*/ 1868937 w 2074103"/>
              <a:gd name="csY6" fmla="*/ 410327 h 2095673"/>
              <a:gd name="csX7" fmla="*/ 1755083 w 2074103"/>
              <a:gd name="csY7" fmla="*/ 921995 h 2095673"/>
              <a:gd name="csX8" fmla="*/ 2074103 w 2074103"/>
              <a:gd name="csY8" fmla="*/ 1332318 h 2095673"/>
              <a:gd name="csX9" fmla="*/ 1613104 w 2074103"/>
              <a:gd name="csY9" fmla="*/ 1560031 h 2095673"/>
              <a:gd name="csX10" fmla="*/ 1499246 w 2074103"/>
              <a:gd name="csY10" fmla="*/ 2071700 h 2095673"/>
              <a:gd name="csX11" fmla="*/ 1038255 w 2074103"/>
              <a:gd name="csY11" fmla="*/ 1843984 h 2095673"/>
              <a:gd name="csX12" fmla="*/ 577263 w 2074103"/>
              <a:gd name="csY12" fmla="*/ 2071700 h 2095673"/>
              <a:gd name="csX13" fmla="*/ 463405 w 2074103"/>
              <a:gd name="csY13" fmla="*/ 1560031 h 2095673"/>
              <a:gd name="csX14" fmla="*/ 2406 w 2074103"/>
              <a:gd name="csY14" fmla="*/ 1332318 h 2095673"/>
              <a:gd name="csX0" fmla="*/ 2406 w 2074103"/>
              <a:gd name="csY0" fmla="*/ 1332318 h 2095560"/>
              <a:gd name="csX1" fmla="*/ 321426 w 2074103"/>
              <a:gd name="csY1" fmla="*/ 921995 h 2095560"/>
              <a:gd name="csX2" fmla="*/ 207572 w 2074103"/>
              <a:gd name="csY2" fmla="*/ 410327 h 2095560"/>
              <a:gd name="csX3" fmla="*/ 719239 w 2074103"/>
              <a:gd name="csY3" fmla="*/ 410328 h 2095560"/>
              <a:gd name="csX4" fmla="*/ 1038255 w 2074103"/>
              <a:gd name="csY4" fmla="*/ 2 h 2095560"/>
              <a:gd name="csX5" fmla="*/ 1357270 w 2074103"/>
              <a:gd name="csY5" fmla="*/ 410328 h 2095560"/>
              <a:gd name="csX6" fmla="*/ 1868937 w 2074103"/>
              <a:gd name="csY6" fmla="*/ 410327 h 2095560"/>
              <a:gd name="csX7" fmla="*/ 1755083 w 2074103"/>
              <a:gd name="csY7" fmla="*/ 921995 h 2095560"/>
              <a:gd name="csX8" fmla="*/ 2074103 w 2074103"/>
              <a:gd name="csY8" fmla="*/ 1332318 h 2095560"/>
              <a:gd name="csX9" fmla="*/ 1613104 w 2074103"/>
              <a:gd name="csY9" fmla="*/ 1560031 h 2095560"/>
              <a:gd name="csX10" fmla="*/ 1499246 w 2074103"/>
              <a:gd name="csY10" fmla="*/ 2071700 h 2095560"/>
              <a:gd name="csX11" fmla="*/ 1038255 w 2074103"/>
              <a:gd name="csY11" fmla="*/ 1843984 h 2095560"/>
              <a:gd name="csX12" fmla="*/ 577263 w 2074103"/>
              <a:gd name="csY12" fmla="*/ 2071700 h 2095560"/>
              <a:gd name="csX13" fmla="*/ 463405 w 2074103"/>
              <a:gd name="csY13" fmla="*/ 1560031 h 2095560"/>
              <a:gd name="csX14" fmla="*/ 2406 w 2074103"/>
              <a:gd name="csY14" fmla="*/ 1332318 h 2095560"/>
              <a:gd name="csX0" fmla="*/ 2406 w 2074103"/>
              <a:gd name="csY0" fmla="*/ 1332318 h 2095560"/>
              <a:gd name="csX1" fmla="*/ 321426 w 2074103"/>
              <a:gd name="csY1" fmla="*/ 921995 h 2095560"/>
              <a:gd name="csX2" fmla="*/ 207572 w 2074103"/>
              <a:gd name="csY2" fmla="*/ 410327 h 2095560"/>
              <a:gd name="csX3" fmla="*/ 719239 w 2074103"/>
              <a:gd name="csY3" fmla="*/ 410328 h 2095560"/>
              <a:gd name="csX4" fmla="*/ 1038255 w 2074103"/>
              <a:gd name="csY4" fmla="*/ 2 h 2095560"/>
              <a:gd name="csX5" fmla="*/ 1357270 w 2074103"/>
              <a:gd name="csY5" fmla="*/ 410328 h 2095560"/>
              <a:gd name="csX6" fmla="*/ 1868937 w 2074103"/>
              <a:gd name="csY6" fmla="*/ 410327 h 2095560"/>
              <a:gd name="csX7" fmla="*/ 1755083 w 2074103"/>
              <a:gd name="csY7" fmla="*/ 921995 h 2095560"/>
              <a:gd name="csX8" fmla="*/ 2074103 w 2074103"/>
              <a:gd name="csY8" fmla="*/ 1332318 h 2095560"/>
              <a:gd name="csX9" fmla="*/ 1613104 w 2074103"/>
              <a:gd name="csY9" fmla="*/ 1560031 h 2095560"/>
              <a:gd name="csX10" fmla="*/ 1499246 w 2074103"/>
              <a:gd name="csY10" fmla="*/ 2071700 h 2095560"/>
              <a:gd name="csX11" fmla="*/ 1038255 w 2074103"/>
              <a:gd name="csY11" fmla="*/ 1843984 h 2095560"/>
              <a:gd name="csX12" fmla="*/ 577263 w 2074103"/>
              <a:gd name="csY12" fmla="*/ 2071700 h 2095560"/>
              <a:gd name="csX13" fmla="*/ 463405 w 2074103"/>
              <a:gd name="csY13" fmla="*/ 1560031 h 2095560"/>
              <a:gd name="csX14" fmla="*/ 2406 w 2074103"/>
              <a:gd name="csY14" fmla="*/ 1332318 h 2095560"/>
              <a:gd name="csX0" fmla="*/ 2406 w 2074103"/>
              <a:gd name="csY0" fmla="*/ 1332318 h 2095560"/>
              <a:gd name="csX1" fmla="*/ 321426 w 2074103"/>
              <a:gd name="csY1" fmla="*/ 921995 h 2095560"/>
              <a:gd name="csX2" fmla="*/ 207572 w 2074103"/>
              <a:gd name="csY2" fmla="*/ 410327 h 2095560"/>
              <a:gd name="csX3" fmla="*/ 719239 w 2074103"/>
              <a:gd name="csY3" fmla="*/ 410328 h 2095560"/>
              <a:gd name="csX4" fmla="*/ 1038255 w 2074103"/>
              <a:gd name="csY4" fmla="*/ 2 h 2095560"/>
              <a:gd name="csX5" fmla="*/ 1357270 w 2074103"/>
              <a:gd name="csY5" fmla="*/ 410328 h 2095560"/>
              <a:gd name="csX6" fmla="*/ 1868937 w 2074103"/>
              <a:gd name="csY6" fmla="*/ 410327 h 2095560"/>
              <a:gd name="csX7" fmla="*/ 1755083 w 2074103"/>
              <a:gd name="csY7" fmla="*/ 921995 h 2095560"/>
              <a:gd name="csX8" fmla="*/ 2074103 w 2074103"/>
              <a:gd name="csY8" fmla="*/ 1332318 h 2095560"/>
              <a:gd name="csX9" fmla="*/ 1613104 w 2074103"/>
              <a:gd name="csY9" fmla="*/ 1560031 h 2095560"/>
              <a:gd name="csX10" fmla="*/ 1499246 w 2074103"/>
              <a:gd name="csY10" fmla="*/ 2071700 h 2095560"/>
              <a:gd name="csX11" fmla="*/ 1038255 w 2074103"/>
              <a:gd name="csY11" fmla="*/ 1843984 h 2095560"/>
              <a:gd name="csX12" fmla="*/ 577263 w 2074103"/>
              <a:gd name="csY12" fmla="*/ 2071700 h 2095560"/>
              <a:gd name="csX13" fmla="*/ 463405 w 2074103"/>
              <a:gd name="csY13" fmla="*/ 1560031 h 2095560"/>
              <a:gd name="csX14" fmla="*/ 2406 w 2074103"/>
              <a:gd name="csY14" fmla="*/ 1332318 h 2095560"/>
              <a:gd name="csX0" fmla="*/ 2406 w 2074103"/>
              <a:gd name="csY0" fmla="*/ 1332318 h 2095560"/>
              <a:gd name="csX1" fmla="*/ 321426 w 2074103"/>
              <a:gd name="csY1" fmla="*/ 921995 h 2095560"/>
              <a:gd name="csX2" fmla="*/ 207572 w 2074103"/>
              <a:gd name="csY2" fmla="*/ 410327 h 2095560"/>
              <a:gd name="csX3" fmla="*/ 719239 w 2074103"/>
              <a:gd name="csY3" fmla="*/ 410328 h 2095560"/>
              <a:gd name="csX4" fmla="*/ 1038255 w 2074103"/>
              <a:gd name="csY4" fmla="*/ 2 h 2095560"/>
              <a:gd name="csX5" fmla="*/ 1357270 w 2074103"/>
              <a:gd name="csY5" fmla="*/ 410328 h 2095560"/>
              <a:gd name="csX6" fmla="*/ 1868937 w 2074103"/>
              <a:gd name="csY6" fmla="*/ 410327 h 2095560"/>
              <a:gd name="csX7" fmla="*/ 1755083 w 2074103"/>
              <a:gd name="csY7" fmla="*/ 921995 h 2095560"/>
              <a:gd name="csX8" fmla="*/ 2074103 w 2074103"/>
              <a:gd name="csY8" fmla="*/ 1332318 h 2095560"/>
              <a:gd name="csX9" fmla="*/ 1613104 w 2074103"/>
              <a:gd name="csY9" fmla="*/ 1560031 h 2095560"/>
              <a:gd name="csX10" fmla="*/ 1499246 w 2074103"/>
              <a:gd name="csY10" fmla="*/ 2071700 h 2095560"/>
              <a:gd name="csX11" fmla="*/ 1038255 w 2074103"/>
              <a:gd name="csY11" fmla="*/ 1843984 h 2095560"/>
              <a:gd name="csX12" fmla="*/ 577263 w 2074103"/>
              <a:gd name="csY12" fmla="*/ 2071700 h 2095560"/>
              <a:gd name="csX13" fmla="*/ 463405 w 2074103"/>
              <a:gd name="csY13" fmla="*/ 1560031 h 2095560"/>
              <a:gd name="csX14" fmla="*/ 2406 w 2074103"/>
              <a:gd name="csY14" fmla="*/ 1332318 h 2095560"/>
              <a:gd name="csX0" fmla="*/ 2406 w 2074103"/>
              <a:gd name="csY0" fmla="*/ 1332318 h 2095560"/>
              <a:gd name="csX1" fmla="*/ 321426 w 2074103"/>
              <a:gd name="csY1" fmla="*/ 921995 h 2095560"/>
              <a:gd name="csX2" fmla="*/ 207572 w 2074103"/>
              <a:gd name="csY2" fmla="*/ 410327 h 2095560"/>
              <a:gd name="csX3" fmla="*/ 719239 w 2074103"/>
              <a:gd name="csY3" fmla="*/ 410328 h 2095560"/>
              <a:gd name="csX4" fmla="*/ 1038255 w 2074103"/>
              <a:gd name="csY4" fmla="*/ 2 h 2095560"/>
              <a:gd name="csX5" fmla="*/ 1357270 w 2074103"/>
              <a:gd name="csY5" fmla="*/ 410328 h 2095560"/>
              <a:gd name="csX6" fmla="*/ 1868937 w 2074103"/>
              <a:gd name="csY6" fmla="*/ 410327 h 2095560"/>
              <a:gd name="csX7" fmla="*/ 1755083 w 2074103"/>
              <a:gd name="csY7" fmla="*/ 921995 h 2095560"/>
              <a:gd name="csX8" fmla="*/ 2074103 w 2074103"/>
              <a:gd name="csY8" fmla="*/ 1332318 h 2095560"/>
              <a:gd name="csX9" fmla="*/ 1613104 w 2074103"/>
              <a:gd name="csY9" fmla="*/ 1560031 h 2095560"/>
              <a:gd name="csX10" fmla="*/ 1499246 w 2074103"/>
              <a:gd name="csY10" fmla="*/ 2071700 h 2095560"/>
              <a:gd name="csX11" fmla="*/ 1038255 w 2074103"/>
              <a:gd name="csY11" fmla="*/ 1843984 h 2095560"/>
              <a:gd name="csX12" fmla="*/ 577263 w 2074103"/>
              <a:gd name="csY12" fmla="*/ 2071700 h 2095560"/>
              <a:gd name="csX13" fmla="*/ 463405 w 2074103"/>
              <a:gd name="csY13" fmla="*/ 1560031 h 2095560"/>
              <a:gd name="csX14" fmla="*/ 2406 w 2074103"/>
              <a:gd name="csY14" fmla="*/ 1332318 h 2095560"/>
              <a:gd name="csX0" fmla="*/ 2406 w 2074103"/>
              <a:gd name="csY0" fmla="*/ 1332318 h 2095560"/>
              <a:gd name="csX1" fmla="*/ 321426 w 2074103"/>
              <a:gd name="csY1" fmla="*/ 921995 h 2095560"/>
              <a:gd name="csX2" fmla="*/ 207572 w 2074103"/>
              <a:gd name="csY2" fmla="*/ 410327 h 2095560"/>
              <a:gd name="csX3" fmla="*/ 719239 w 2074103"/>
              <a:gd name="csY3" fmla="*/ 410328 h 2095560"/>
              <a:gd name="csX4" fmla="*/ 1038255 w 2074103"/>
              <a:gd name="csY4" fmla="*/ 2 h 2095560"/>
              <a:gd name="csX5" fmla="*/ 1357270 w 2074103"/>
              <a:gd name="csY5" fmla="*/ 410328 h 2095560"/>
              <a:gd name="csX6" fmla="*/ 1868937 w 2074103"/>
              <a:gd name="csY6" fmla="*/ 410327 h 2095560"/>
              <a:gd name="csX7" fmla="*/ 1755083 w 2074103"/>
              <a:gd name="csY7" fmla="*/ 921995 h 2095560"/>
              <a:gd name="csX8" fmla="*/ 2074103 w 2074103"/>
              <a:gd name="csY8" fmla="*/ 1332318 h 2095560"/>
              <a:gd name="csX9" fmla="*/ 1613104 w 2074103"/>
              <a:gd name="csY9" fmla="*/ 1560031 h 2095560"/>
              <a:gd name="csX10" fmla="*/ 1499246 w 2074103"/>
              <a:gd name="csY10" fmla="*/ 2071700 h 2095560"/>
              <a:gd name="csX11" fmla="*/ 1038255 w 2074103"/>
              <a:gd name="csY11" fmla="*/ 1843984 h 2095560"/>
              <a:gd name="csX12" fmla="*/ 577263 w 2074103"/>
              <a:gd name="csY12" fmla="*/ 2071700 h 2095560"/>
              <a:gd name="csX13" fmla="*/ 463405 w 2074103"/>
              <a:gd name="csY13" fmla="*/ 1560031 h 2095560"/>
              <a:gd name="csX14" fmla="*/ 2406 w 2074103"/>
              <a:gd name="csY14" fmla="*/ 1332318 h 2095560"/>
              <a:gd name="csX0" fmla="*/ 2406 w 2076123"/>
              <a:gd name="csY0" fmla="*/ 1332318 h 2095560"/>
              <a:gd name="csX1" fmla="*/ 321426 w 2076123"/>
              <a:gd name="csY1" fmla="*/ 921995 h 2095560"/>
              <a:gd name="csX2" fmla="*/ 207572 w 2076123"/>
              <a:gd name="csY2" fmla="*/ 410327 h 2095560"/>
              <a:gd name="csX3" fmla="*/ 719239 w 2076123"/>
              <a:gd name="csY3" fmla="*/ 410328 h 2095560"/>
              <a:gd name="csX4" fmla="*/ 1038255 w 2076123"/>
              <a:gd name="csY4" fmla="*/ 2 h 2095560"/>
              <a:gd name="csX5" fmla="*/ 1357270 w 2076123"/>
              <a:gd name="csY5" fmla="*/ 410328 h 2095560"/>
              <a:gd name="csX6" fmla="*/ 1868937 w 2076123"/>
              <a:gd name="csY6" fmla="*/ 410327 h 2095560"/>
              <a:gd name="csX7" fmla="*/ 1755083 w 2076123"/>
              <a:gd name="csY7" fmla="*/ 921995 h 2095560"/>
              <a:gd name="csX8" fmla="*/ 2074103 w 2076123"/>
              <a:gd name="csY8" fmla="*/ 1332318 h 2095560"/>
              <a:gd name="csX9" fmla="*/ 1613104 w 2076123"/>
              <a:gd name="csY9" fmla="*/ 1560031 h 2095560"/>
              <a:gd name="csX10" fmla="*/ 1499246 w 2076123"/>
              <a:gd name="csY10" fmla="*/ 2071700 h 2095560"/>
              <a:gd name="csX11" fmla="*/ 1038255 w 2076123"/>
              <a:gd name="csY11" fmla="*/ 1843984 h 2095560"/>
              <a:gd name="csX12" fmla="*/ 577263 w 2076123"/>
              <a:gd name="csY12" fmla="*/ 2071700 h 2095560"/>
              <a:gd name="csX13" fmla="*/ 463405 w 2076123"/>
              <a:gd name="csY13" fmla="*/ 1560031 h 2095560"/>
              <a:gd name="csX14" fmla="*/ 2406 w 2076123"/>
              <a:gd name="csY14" fmla="*/ 1332318 h 2095560"/>
              <a:gd name="csX0" fmla="*/ 2406 w 2075767"/>
              <a:gd name="csY0" fmla="*/ 1332318 h 2095560"/>
              <a:gd name="csX1" fmla="*/ 321426 w 2075767"/>
              <a:gd name="csY1" fmla="*/ 921995 h 2095560"/>
              <a:gd name="csX2" fmla="*/ 207572 w 2075767"/>
              <a:gd name="csY2" fmla="*/ 410327 h 2095560"/>
              <a:gd name="csX3" fmla="*/ 719239 w 2075767"/>
              <a:gd name="csY3" fmla="*/ 410328 h 2095560"/>
              <a:gd name="csX4" fmla="*/ 1038255 w 2075767"/>
              <a:gd name="csY4" fmla="*/ 2 h 2095560"/>
              <a:gd name="csX5" fmla="*/ 1357270 w 2075767"/>
              <a:gd name="csY5" fmla="*/ 410328 h 2095560"/>
              <a:gd name="csX6" fmla="*/ 1868937 w 2075767"/>
              <a:gd name="csY6" fmla="*/ 410327 h 2095560"/>
              <a:gd name="csX7" fmla="*/ 1755083 w 2075767"/>
              <a:gd name="csY7" fmla="*/ 921995 h 2095560"/>
              <a:gd name="csX8" fmla="*/ 2074103 w 2075767"/>
              <a:gd name="csY8" fmla="*/ 1332318 h 2095560"/>
              <a:gd name="csX9" fmla="*/ 1613104 w 2075767"/>
              <a:gd name="csY9" fmla="*/ 1560031 h 2095560"/>
              <a:gd name="csX10" fmla="*/ 1499246 w 2075767"/>
              <a:gd name="csY10" fmla="*/ 2071700 h 2095560"/>
              <a:gd name="csX11" fmla="*/ 1038255 w 2075767"/>
              <a:gd name="csY11" fmla="*/ 1843984 h 2095560"/>
              <a:gd name="csX12" fmla="*/ 577263 w 2075767"/>
              <a:gd name="csY12" fmla="*/ 2071700 h 2095560"/>
              <a:gd name="csX13" fmla="*/ 463405 w 2075767"/>
              <a:gd name="csY13" fmla="*/ 1560031 h 2095560"/>
              <a:gd name="csX14" fmla="*/ 2406 w 2075767"/>
              <a:gd name="csY14" fmla="*/ 1332318 h 2095560"/>
              <a:gd name="csX0" fmla="*/ 2406 w 2075767"/>
              <a:gd name="csY0" fmla="*/ 1332318 h 2095560"/>
              <a:gd name="csX1" fmla="*/ 321426 w 2075767"/>
              <a:gd name="csY1" fmla="*/ 921995 h 2095560"/>
              <a:gd name="csX2" fmla="*/ 207572 w 2075767"/>
              <a:gd name="csY2" fmla="*/ 410327 h 2095560"/>
              <a:gd name="csX3" fmla="*/ 719239 w 2075767"/>
              <a:gd name="csY3" fmla="*/ 410328 h 2095560"/>
              <a:gd name="csX4" fmla="*/ 1038255 w 2075767"/>
              <a:gd name="csY4" fmla="*/ 2 h 2095560"/>
              <a:gd name="csX5" fmla="*/ 1357270 w 2075767"/>
              <a:gd name="csY5" fmla="*/ 410328 h 2095560"/>
              <a:gd name="csX6" fmla="*/ 1868937 w 2075767"/>
              <a:gd name="csY6" fmla="*/ 410327 h 2095560"/>
              <a:gd name="csX7" fmla="*/ 1755083 w 2075767"/>
              <a:gd name="csY7" fmla="*/ 921995 h 2095560"/>
              <a:gd name="csX8" fmla="*/ 2074103 w 2075767"/>
              <a:gd name="csY8" fmla="*/ 1332318 h 2095560"/>
              <a:gd name="csX9" fmla="*/ 1613104 w 2075767"/>
              <a:gd name="csY9" fmla="*/ 1560031 h 2095560"/>
              <a:gd name="csX10" fmla="*/ 1499246 w 2075767"/>
              <a:gd name="csY10" fmla="*/ 2071700 h 2095560"/>
              <a:gd name="csX11" fmla="*/ 1038255 w 2075767"/>
              <a:gd name="csY11" fmla="*/ 1843984 h 2095560"/>
              <a:gd name="csX12" fmla="*/ 577263 w 2075767"/>
              <a:gd name="csY12" fmla="*/ 2071700 h 2095560"/>
              <a:gd name="csX13" fmla="*/ 463405 w 2075767"/>
              <a:gd name="csY13" fmla="*/ 1560031 h 2095560"/>
              <a:gd name="csX14" fmla="*/ 2406 w 2075767"/>
              <a:gd name="csY14" fmla="*/ 1332318 h 2095560"/>
              <a:gd name="csX0" fmla="*/ 2406 w 2076722"/>
              <a:gd name="csY0" fmla="*/ 1332318 h 2095560"/>
              <a:gd name="csX1" fmla="*/ 321426 w 2076722"/>
              <a:gd name="csY1" fmla="*/ 921995 h 2095560"/>
              <a:gd name="csX2" fmla="*/ 207572 w 2076722"/>
              <a:gd name="csY2" fmla="*/ 410327 h 2095560"/>
              <a:gd name="csX3" fmla="*/ 719239 w 2076722"/>
              <a:gd name="csY3" fmla="*/ 410328 h 2095560"/>
              <a:gd name="csX4" fmla="*/ 1038255 w 2076722"/>
              <a:gd name="csY4" fmla="*/ 2 h 2095560"/>
              <a:gd name="csX5" fmla="*/ 1357270 w 2076722"/>
              <a:gd name="csY5" fmla="*/ 410328 h 2095560"/>
              <a:gd name="csX6" fmla="*/ 1868937 w 2076722"/>
              <a:gd name="csY6" fmla="*/ 410327 h 2095560"/>
              <a:gd name="csX7" fmla="*/ 1755083 w 2076722"/>
              <a:gd name="csY7" fmla="*/ 921995 h 2095560"/>
              <a:gd name="csX8" fmla="*/ 2074103 w 2076722"/>
              <a:gd name="csY8" fmla="*/ 1332318 h 2095560"/>
              <a:gd name="csX9" fmla="*/ 1613104 w 2076722"/>
              <a:gd name="csY9" fmla="*/ 1560031 h 2095560"/>
              <a:gd name="csX10" fmla="*/ 1499246 w 2076722"/>
              <a:gd name="csY10" fmla="*/ 2071700 h 2095560"/>
              <a:gd name="csX11" fmla="*/ 1038255 w 2076722"/>
              <a:gd name="csY11" fmla="*/ 1843984 h 2095560"/>
              <a:gd name="csX12" fmla="*/ 577263 w 2076722"/>
              <a:gd name="csY12" fmla="*/ 2071700 h 2095560"/>
              <a:gd name="csX13" fmla="*/ 463405 w 2076722"/>
              <a:gd name="csY13" fmla="*/ 1560031 h 2095560"/>
              <a:gd name="csX14" fmla="*/ 2406 w 2076722"/>
              <a:gd name="csY14" fmla="*/ 1332318 h 2095560"/>
              <a:gd name="csX0" fmla="*/ 2406 w 2076722"/>
              <a:gd name="csY0" fmla="*/ 1332318 h 2095560"/>
              <a:gd name="csX1" fmla="*/ 321426 w 2076722"/>
              <a:gd name="csY1" fmla="*/ 921995 h 2095560"/>
              <a:gd name="csX2" fmla="*/ 207572 w 2076722"/>
              <a:gd name="csY2" fmla="*/ 410327 h 2095560"/>
              <a:gd name="csX3" fmla="*/ 719239 w 2076722"/>
              <a:gd name="csY3" fmla="*/ 410328 h 2095560"/>
              <a:gd name="csX4" fmla="*/ 1038255 w 2076722"/>
              <a:gd name="csY4" fmla="*/ 2 h 2095560"/>
              <a:gd name="csX5" fmla="*/ 1357270 w 2076722"/>
              <a:gd name="csY5" fmla="*/ 410328 h 2095560"/>
              <a:gd name="csX6" fmla="*/ 1868937 w 2076722"/>
              <a:gd name="csY6" fmla="*/ 410327 h 2095560"/>
              <a:gd name="csX7" fmla="*/ 1755083 w 2076722"/>
              <a:gd name="csY7" fmla="*/ 921995 h 2095560"/>
              <a:gd name="csX8" fmla="*/ 2074103 w 2076722"/>
              <a:gd name="csY8" fmla="*/ 1332318 h 2095560"/>
              <a:gd name="csX9" fmla="*/ 1613104 w 2076722"/>
              <a:gd name="csY9" fmla="*/ 1560031 h 2095560"/>
              <a:gd name="csX10" fmla="*/ 1499246 w 2076722"/>
              <a:gd name="csY10" fmla="*/ 2071700 h 2095560"/>
              <a:gd name="csX11" fmla="*/ 1038255 w 2076722"/>
              <a:gd name="csY11" fmla="*/ 1843984 h 2095560"/>
              <a:gd name="csX12" fmla="*/ 577263 w 2076722"/>
              <a:gd name="csY12" fmla="*/ 2071700 h 2095560"/>
              <a:gd name="csX13" fmla="*/ 463405 w 2076722"/>
              <a:gd name="csY13" fmla="*/ 1560031 h 2095560"/>
              <a:gd name="csX14" fmla="*/ 2406 w 2076722"/>
              <a:gd name="csY14" fmla="*/ 1332318 h 2095560"/>
              <a:gd name="csX0" fmla="*/ 2406 w 2076722"/>
              <a:gd name="csY0" fmla="*/ 1332318 h 2095560"/>
              <a:gd name="csX1" fmla="*/ 321426 w 2076722"/>
              <a:gd name="csY1" fmla="*/ 921995 h 2095560"/>
              <a:gd name="csX2" fmla="*/ 207572 w 2076722"/>
              <a:gd name="csY2" fmla="*/ 410327 h 2095560"/>
              <a:gd name="csX3" fmla="*/ 719239 w 2076722"/>
              <a:gd name="csY3" fmla="*/ 410328 h 2095560"/>
              <a:gd name="csX4" fmla="*/ 1038255 w 2076722"/>
              <a:gd name="csY4" fmla="*/ 2 h 2095560"/>
              <a:gd name="csX5" fmla="*/ 1357270 w 2076722"/>
              <a:gd name="csY5" fmla="*/ 410328 h 2095560"/>
              <a:gd name="csX6" fmla="*/ 1868937 w 2076722"/>
              <a:gd name="csY6" fmla="*/ 410327 h 2095560"/>
              <a:gd name="csX7" fmla="*/ 1755083 w 2076722"/>
              <a:gd name="csY7" fmla="*/ 921995 h 2095560"/>
              <a:gd name="csX8" fmla="*/ 2074103 w 2076722"/>
              <a:gd name="csY8" fmla="*/ 1332318 h 2095560"/>
              <a:gd name="csX9" fmla="*/ 1613104 w 2076722"/>
              <a:gd name="csY9" fmla="*/ 1560031 h 2095560"/>
              <a:gd name="csX10" fmla="*/ 1499246 w 2076722"/>
              <a:gd name="csY10" fmla="*/ 2071700 h 2095560"/>
              <a:gd name="csX11" fmla="*/ 1038255 w 2076722"/>
              <a:gd name="csY11" fmla="*/ 1843984 h 2095560"/>
              <a:gd name="csX12" fmla="*/ 577263 w 2076722"/>
              <a:gd name="csY12" fmla="*/ 2071700 h 2095560"/>
              <a:gd name="csX13" fmla="*/ 463405 w 2076722"/>
              <a:gd name="csY13" fmla="*/ 1560031 h 2095560"/>
              <a:gd name="csX14" fmla="*/ 2406 w 2076722"/>
              <a:gd name="csY14" fmla="*/ 1332318 h 2095560"/>
              <a:gd name="csX0" fmla="*/ 2406 w 2076722"/>
              <a:gd name="csY0" fmla="*/ 1332318 h 2095560"/>
              <a:gd name="csX1" fmla="*/ 321426 w 2076722"/>
              <a:gd name="csY1" fmla="*/ 921995 h 2095560"/>
              <a:gd name="csX2" fmla="*/ 207572 w 2076722"/>
              <a:gd name="csY2" fmla="*/ 410327 h 2095560"/>
              <a:gd name="csX3" fmla="*/ 719239 w 2076722"/>
              <a:gd name="csY3" fmla="*/ 410328 h 2095560"/>
              <a:gd name="csX4" fmla="*/ 1038255 w 2076722"/>
              <a:gd name="csY4" fmla="*/ 2 h 2095560"/>
              <a:gd name="csX5" fmla="*/ 1357270 w 2076722"/>
              <a:gd name="csY5" fmla="*/ 410328 h 2095560"/>
              <a:gd name="csX6" fmla="*/ 1868937 w 2076722"/>
              <a:gd name="csY6" fmla="*/ 410327 h 2095560"/>
              <a:gd name="csX7" fmla="*/ 1755083 w 2076722"/>
              <a:gd name="csY7" fmla="*/ 921995 h 2095560"/>
              <a:gd name="csX8" fmla="*/ 2074103 w 2076722"/>
              <a:gd name="csY8" fmla="*/ 1332318 h 2095560"/>
              <a:gd name="csX9" fmla="*/ 1613104 w 2076722"/>
              <a:gd name="csY9" fmla="*/ 1560031 h 2095560"/>
              <a:gd name="csX10" fmla="*/ 1499246 w 2076722"/>
              <a:gd name="csY10" fmla="*/ 2071700 h 2095560"/>
              <a:gd name="csX11" fmla="*/ 1038255 w 2076722"/>
              <a:gd name="csY11" fmla="*/ 1843984 h 2095560"/>
              <a:gd name="csX12" fmla="*/ 577263 w 2076722"/>
              <a:gd name="csY12" fmla="*/ 2071700 h 2095560"/>
              <a:gd name="csX13" fmla="*/ 463405 w 2076722"/>
              <a:gd name="csY13" fmla="*/ 1560031 h 2095560"/>
              <a:gd name="csX14" fmla="*/ 2406 w 2076722"/>
              <a:gd name="csY14" fmla="*/ 1332318 h 2095560"/>
              <a:gd name="csX0" fmla="*/ 2406 w 2076722"/>
              <a:gd name="csY0" fmla="*/ 1332318 h 2095560"/>
              <a:gd name="csX1" fmla="*/ 321426 w 2076722"/>
              <a:gd name="csY1" fmla="*/ 921995 h 2095560"/>
              <a:gd name="csX2" fmla="*/ 207572 w 2076722"/>
              <a:gd name="csY2" fmla="*/ 410327 h 2095560"/>
              <a:gd name="csX3" fmla="*/ 719239 w 2076722"/>
              <a:gd name="csY3" fmla="*/ 410328 h 2095560"/>
              <a:gd name="csX4" fmla="*/ 1038255 w 2076722"/>
              <a:gd name="csY4" fmla="*/ 2 h 2095560"/>
              <a:gd name="csX5" fmla="*/ 1357270 w 2076722"/>
              <a:gd name="csY5" fmla="*/ 410328 h 2095560"/>
              <a:gd name="csX6" fmla="*/ 1868937 w 2076722"/>
              <a:gd name="csY6" fmla="*/ 410327 h 2095560"/>
              <a:gd name="csX7" fmla="*/ 1755083 w 2076722"/>
              <a:gd name="csY7" fmla="*/ 921995 h 2095560"/>
              <a:gd name="csX8" fmla="*/ 2074103 w 2076722"/>
              <a:gd name="csY8" fmla="*/ 1332318 h 2095560"/>
              <a:gd name="csX9" fmla="*/ 1613104 w 2076722"/>
              <a:gd name="csY9" fmla="*/ 1560031 h 2095560"/>
              <a:gd name="csX10" fmla="*/ 1499246 w 2076722"/>
              <a:gd name="csY10" fmla="*/ 2071700 h 2095560"/>
              <a:gd name="csX11" fmla="*/ 1038255 w 2076722"/>
              <a:gd name="csY11" fmla="*/ 1843984 h 2095560"/>
              <a:gd name="csX12" fmla="*/ 577263 w 2076722"/>
              <a:gd name="csY12" fmla="*/ 2071700 h 2095560"/>
              <a:gd name="csX13" fmla="*/ 463405 w 2076722"/>
              <a:gd name="csY13" fmla="*/ 1560031 h 2095560"/>
              <a:gd name="csX14" fmla="*/ 2406 w 2076722"/>
              <a:gd name="csY14" fmla="*/ 1332318 h 2095560"/>
              <a:gd name="csX0" fmla="*/ 2406 w 2076722"/>
              <a:gd name="csY0" fmla="*/ 1332318 h 2095560"/>
              <a:gd name="csX1" fmla="*/ 321426 w 2076722"/>
              <a:gd name="csY1" fmla="*/ 921995 h 2095560"/>
              <a:gd name="csX2" fmla="*/ 207572 w 2076722"/>
              <a:gd name="csY2" fmla="*/ 410327 h 2095560"/>
              <a:gd name="csX3" fmla="*/ 719239 w 2076722"/>
              <a:gd name="csY3" fmla="*/ 410328 h 2095560"/>
              <a:gd name="csX4" fmla="*/ 1038255 w 2076722"/>
              <a:gd name="csY4" fmla="*/ 2 h 2095560"/>
              <a:gd name="csX5" fmla="*/ 1357270 w 2076722"/>
              <a:gd name="csY5" fmla="*/ 410328 h 2095560"/>
              <a:gd name="csX6" fmla="*/ 1868937 w 2076722"/>
              <a:gd name="csY6" fmla="*/ 410327 h 2095560"/>
              <a:gd name="csX7" fmla="*/ 1755083 w 2076722"/>
              <a:gd name="csY7" fmla="*/ 921995 h 2095560"/>
              <a:gd name="csX8" fmla="*/ 2074103 w 2076722"/>
              <a:gd name="csY8" fmla="*/ 1332318 h 2095560"/>
              <a:gd name="csX9" fmla="*/ 1613104 w 2076722"/>
              <a:gd name="csY9" fmla="*/ 1560031 h 2095560"/>
              <a:gd name="csX10" fmla="*/ 1499246 w 2076722"/>
              <a:gd name="csY10" fmla="*/ 2071700 h 2095560"/>
              <a:gd name="csX11" fmla="*/ 1038255 w 2076722"/>
              <a:gd name="csY11" fmla="*/ 1843984 h 2095560"/>
              <a:gd name="csX12" fmla="*/ 577263 w 2076722"/>
              <a:gd name="csY12" fmla="*/ 2071700 h 2095560"/>
              <a:gd name="csX13" fmla="*/ 463405 w 2076722"/>
              <a:gd name="csY13" fmla="*/ 1560031 h 2095560"/>
              <a:gd name="csX14" fmla="*/ 2406 w 2076722"/>
              <a:gd name="csY14" fmla="*/ 1332318 h 2095560"/>
              <a:gd name="csX0" fmla="*/ 2406 w 2076722"/>
              <a:gd name="csY0" fmla="*/ 1332318 h 2095560"/>
              <a:gd name="csX1" fmla="*/ 321426 w 2076722"/>
              <a:gd name="csY1" fmla="*/ 921995 h 2095560"/>
              <a:gd name="csX2" fmla="*/ 207572 w 2076722"/>
              <a:gd name="csY2" fmla="*/ 410327 h 2095560"/>
              <a:gd name="csX3" fmla="*/ 719239 w 2076722"/>
              <a:gd name="csY3" fmla="*/ 410328 h 2095560"/>
              <a:gd name="csX4" fmla="*/ 1038255 w 2076722"/>
              <a:gd name="csY4" fmla="*/ 2 h 2095560"/>
              <a:gd name="csX5" fmla="*/ 1357270 w 2076722"/>
              <a:gd name="csY5" fmla="*/ 410328 h 2095560"/>
              <a:gd name="csX6" fmla="*/ 1868937 w 2076722"/>
              <a:gd name="csY6" fmla="*/ 410327 h 2095560"/>
              <a:gd name="csX7" fmla="*/ 1755083 w 2076722"/>
              <a:gd name="csY7" fmla="*/ 921995 h 2095560"/>
              <a:gd name="csX8" fmla="*/ 2074103 w 2076722"/>
              <a:gd name="csY8" fmla="*/ 1332318 h 2095560"/>
              <a:gd name="csX9" fmla="*/ 1613104 w 2076722"/>
              <a:gd name="csY9" fmla="*/ 1560031 h 2095560"/>
              <a:gd name="csX10" fmla="*/ 1499246 w 2076722"/>
              <a:gd name="csY10" fmla="*/ 2071700 h 2095560"/>
              <a:gd name="csX11" fmla="*/ 1038255 w 2076722"/>
              <a:gd name="csY11" fmla="*/ 1843984 h 2095560"/>
              <a:gd name="csX12" fmla="*/ 577263 w 2076722"/>
              <a:gd name="csY12" fmla="*/ 2071700 h 2095560"/>
              <a:gd name="csX13" fmla="*/ 463405 w 2076722"/>
              <a:gd name="csY13" fmla="*/ 1560031 h 2095560"/>
              <a:gd name="csX14" fmla="*/ 2406 w 2076722"/>
              <a:gd name="csY14" fmla="*/ 1332318 h 2095560"/>
              <a:gd name="csX0" fmla="*/ 2406 w 2076722"/>
              <a:gd name="csY0" fmla="*/ 1332318 h 2095560"/>
              <a:gd name="csX1" fmla="*/ 321426 w 2076722"/>
              <a:gd name="csY1" fmla="*/ 921995 h 2095560"/>
              <a:gd name="csX2" fmla="*/ 207572 w 2076722"/>
              <a:gd name="csY2" fmla="*/ 410327 h 2095560"/>
              <a:gd name="csX3" fmla="*/ 719239 w 2076722"/>
              <a:gd name="csY3" fmla="*/ 410328 h 2095560"/>
              <a:gd name="csX4" fmla="*/ 1038255 w 2076722"/>
              <a:gd name="csY4" fmla="*/ 2 h 2095560"/>
              <a:gd name="csX5" fmla="*/ 1357270 w 2076722"/>
              <a:gd name="csY5" fmla="*/ 410328 h 2095560"/>
              <a:gd name="csX6" fmla="*/ 1868937 w 2076722"/>
              <a:gd name="csY6" fmla="*/ 410327 h 2095560"/>
              <a:gd name="csX7" fmla="*/ 1755083 w 2076722"/>
              <a:gd name="csY7" fmla="*/ 921995 h 2095560"/>
              <a:gd name="csX8" fmla="*/ 2074103 w 2076722"/>
              <a:gd name="csY8" fmla="*/ 1332318 h 2095560"/>
              <a:gd name="csX9" fmla="*/ 1613104 w 2076722"/>
              <a:gd name="csY9" fmla="*/ 1560031 h 2095560"/>
              <a:gd name="csX10" fmla="*/ 1499246 w 2076722"/>
              <a:gd name="csY10" fmla="*/ 2071700 h 2095560"/>
              <a:gd name="csX11" fmla="*/ 1038255 w 2076722"/>
              <a:gd name="csY11" fmla="*/ 1843984 h 2095560"/>
              <a:gd name="csX12" fmla="*/ 577263 w 2076722"/>
              <a:gd name="csY12" fmla="*/ 2071700 h 2095560"/>
              <a:gd name="csX13" fmla="*/ 463405 w 2076722"/>
              <a:gd name="csY13" fmla="*/ 1560031 h 2095560"/>
              <a:gd name="csX14" fmla="*/ 2406 w 2076722"/>
              <a:gd name="csY14" fmla="*/ 1332318 h 20955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076722" h="2095560">
                <a:moveTo>
                  <a:pt x="2406" y="1332318"/>
                </a:moveTo>
                <a:cubicBezTo>
                  <a:pt x="-31364" y="1151299"/>
                  <a:pt x="301118" y="1095640"/>
                  <a:pt x="321426" y="921995"/>
                </a:cubicBezTo>
                <a:cubicBezTo>
                  <a:pt x="337552" y="734232"/>
                  <a:pt x="73459" y="595631"/>
                  <a:pt x="207572" y="410327"/>
                </a:cubicBezTo>
                <a:cubicBezTo>
                  <a:pt x="351089" y="245636"/>
                  <a:pt x="551141" y="484070"/>
                  <a:pt x="719239" y="410328"/>
                </a:cubicBezTo>
                <a:cubicBezTo>
                  <a:pt x="874739" y="332547"/>
                  <a:pt x="764767" y="-875"/>
                  <a:pt x="1038255" y="2"/>
                </a:cubicBezTo>
                <a:cubicBezTo>
                  <a:pt x="1279787" y="1583"/>
                  <a:pt x="1228809" y="310424"/>
                  <a:pt x="1357270" y="410328"/>
                </a:cubicBezTo>
                <a:cubicBezTo>
                  <a:pt x="1498330" y="518483"/>
                  <a:pt x="1745084" y="280050"/>
                  <a:pt x="1868937" y="410327"/>
                </a:cubicBezTo>
                <a:cubicBezTo>
                  <a:pt x="1985844" y="553844"/>
                  <a:pt x="1711918" y="756355"/>
                  <a:pt x="1755083" y="921995"/>
                </a:cubicBezTo>
                <a:cubicBezTo>
                  <a:pt x="1804887" y="1080891"/>
                  <a:pt x="2107872" y="1104595"/>
                  <a:pt x="2074103" y="1332318"/>
                </a:cubicBezTo>
                <a:cubicBezTo>
                  <a:pt x="2038425" y="1550790"/>
                  <a:pt x="1690570" y="1434966"/>
                  <a:pt x="1613104" y="1560031"/>
                </a:cubicBezTo>
                <a:cubicBezTo>
                  <a:pt x="1523531" y="1715838"/>
                  <a:pt x="1672393" y="1994551"/>
                  <a:pt x="1499246" y="2071700"/>
                </a:cubicBezTo>
                <a:cubicBezTo>
                  <a:pt x="1303795" y="2158028"/>
                  <a:pt x="1216500" y="1846147"/>
                  <a:pt x="1038255" y="1843984"/>
                </a:cubicBezTo>
                <a:cubicBezTo>
                  <a:pt x="842804" y="1858437"/>
                  <a:pt x="738302" y="2185066"/>
                  <a:pt x="577263" y="2071700"/>
                </a:cubicBezTo>
                <a:cubicBezTo>
                  <a:pt x="409033" y="1947847"/>
                  <a:pt x="582474" y="1691258"/>
                  <a:pt x="463405" y="1560031"/>
                </a:cubicBezTo>
                <a:cubicBezTo>
                  <a:pt x="339236" y="1442340"/>
                  <a:pt x="40543" y="1513919"/>
                  <a:pt x="2406" y="1332318"/>
                </a:cubicBezTo>
                <a:close/>
              </a:path>
            </a:pathLst>
          </a:custGeom>
          <a:solidFill>
            <a:schemeClr val="bg1">
              <a:lumMod val="95000"/>
            </a:schemeClr>
          </a:solidFill>
        </p:spPr>
        <p:txBody>
          <a:bodyPr/>
          <a:lstStyle/>
          <a:p>
            <a:endParaRPr lang="da-DK"/>
          </a:p>
        </p:txBody>
      </p:sp>
    </p:spTree>
    <p:extLst>
      <p:ext uri="{BB962C8B-B14F-4D97-AF65-F5344CB8AC3E}">
        <p14:creationId xmlns:p14="http://schemas.microsoft.com/office/powerpoint/2010/main" val="32312292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el og indholdsobjekt">
    <p:spTree>
      <p:nvGrpSpPr>
        <p:cNvPr id="1" name=""/>
        <p:cNvGrpSpPr/>
        <p:nvPr/>
      </p:nvGrpSpPr>
      <p:grpSpPr>
        <a:xfrm>
          <a:off x="0" y="0"/>
          <a:ext cx="0" cy="0"/>
          <a:chOff x="0" y="0"/>
          <a:chExt cx="0" cy="0"/>
        </a:xfrm>
      </p:grpSpPr>
      <p:pic>
        <p:nvPicPr>
          <p:cNvPr id="5" name="Billede 4" descr="Et billede, der indeholder Grafik, kort, design&#10;&#10;Automatisk genereret beskrivelse">
            <a:extLst>
              <a:ext uri="{FF2B5EF4-FFF2-40B4-BE49-F238E27FC236}">
                <a16:creationId xmlns:a16="http://schemas.microsoft.com/office/drawing/2014/main" id="{3684989A-7D74-7188-51CF-DCDF6B7DDC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8CE806A5-2351-5B26-1C5A-81FE91110D0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C190C2A-DEFA-4EA3-9736-EAF25E30A115}"/>
              </a:ext>
            </a:extLst>
          </p:cNvPr>
          <p:cNvSpPr>
            <a:spLocks noGrp="1"/>
          </p:cNvSpPr>
          <p:nvPr>
            <p:ph idx="1"/>
          </p:nvPr>
        </p:nvSpPr>
        <p:spPr>
          <a:xfrm>
            <a:off x="838200" y="1825625"/>
            <a:ext cx="10515600" cy="257338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42480269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pic>
        <p:nvPicPr>
          <p:cNvPr id="7" name="Billede 6" descr="Et billede, der indeholder skærmbillede, person&#10;&#10;Automatisk genereret beskrivelse">
            <a:extLst>
              <a:ext uri="{FF2B5EF4-FFF2-40B4-BE49-F238E27FC236}">
                <a16:creationId xmlns:a16="http://schemas.microsoft.com/office/drawing/2014/main" id="{C4EC042A-D09E-2D13-6A25-CD92DA86834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B293C2AB-C231-C4B4-E8C9-9F60E00F560B}"/>
              </a:ext>
            </a:extLst>
          </p:cNvPr>
          <p:cNvSpPr>
            <a:spLocks noGrp="1"/>
          </p:cNvSpPr>
          <p:nvPr>
            <p:ph type="title"/>
          </p:nvPr>
        </p:nvSpPr>
        <p:spPr/>
        <p:txBody>
          <a:bodyPr/>
          <a:lstStyle/>
          <a:p>
            <a:r>
              <a:rPr lang="da-DK"/>
              <a:t>Klik for at redigere titeltypografien i masteren</a:t>
            </a:r>
          </a:p>
        </p:txBody>
      </p:sp>
    </p:spTree>
    <p:extLst>
      <p:ext uri="{BB962C8B-B14F-4D97-AF65-F5344CB8AC3E}">
        <p14:creationId xmlns:p14="http://schemas.microsoft.com/office/powerpoint/2010/main" val="123273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839940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75" r:id="rId3"/>
    <p:sldLayoutId id="2147483663" r:id="rId4"/>
    <p:sldLayoutId id="2147483679" r:id="rId5"/>
    <p:sldLayoutId id="2147483667" r:id="rId6"/>
    <p:sldLayoutId id="2147483668" r:id="rId7"/>
    <p:sldLayoutId id="2147483678" r:id="rId8"/>
    <p:sldLayoutId id="2147483669" r:id="rId9"/>
    <p:sldLayoutId id="2147483670" r:id="rId10"/>
    <p:sldLayoutId id="2147483677" r:id="rId11"/>
    <p:sldLayoutId id="2147483671" r:id="rId12"/>
    <p:sldLayoutId id="2147483672" r:id="rId13"/>
    <p:sldLayoutId id="2147483676" r:id="rId14"/>
    <p:sldLayoutId id="2147483681" r:id="rId15"/>
    <p:sldLayoutId id="2147483682" r:id="rId16"/>
    <p:sldLayoutId id="2147483762"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30.AF516C50"/><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DCC22-86B4-83B4-FE99-2BA1D7435602}"/>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16B6525A-F09B-9F8E-6013-D93EDA1B732C}"/>
              </a:ext>
            </a:extLst>
          </p:cNvPr>
          <p:cNvSpPr>
            <a:spLocks noGrp="1"/>
          </p:cNvSpPr>
          <p:nvPr>
            <p:ph type="title"/>
          </p:nvPr>
        </p:nvSpPr>
        <p:spPr>
          <a:xfrm>
            <a:off x="838200" y="365125"/>
            <a:ext cx="9916115" cy="1325563"/>
          </a:xfrm>
        </p:spPr>
        <p:txBody>
          <a:bodyPr/>
          <a:lstStyle/>
          <a:p>
            <a:r>
              <a:rPr lang="da-DK" dirty="0"/>
              <a:t>Viborg Erhvervs- og Karrieremesse 2026</a:t>
            </a:r>
            <a:br>
              <a:rPr lang="da-DK" dirty="0"/>
            </a:br>
            <a:r>
              <a:rPr lang="da-DK" sz="3200" dirty="0"/>
              <a:t>- supplerende materiale</a:t>
            </a:r>
            <a:br>
              <a:rPr lang="da-DK" dirty="0"/>
            </a:br>
            <a:endParaRPr lang="en-US" dirty="0"/>
          </a:p>
        </p:txBody>
      </p:sp>
      <p:sp>
        <p:nvSpPr>
          <p:cNvPr id="3" name="Pladsholder til tekst 2">
            <a:extLst>
              <a:ext uri="{FF2B5EF4-FFF2-40B4-BE49-F238E27FC236}">
                <a16:creationId xmlns:a16="http://schemas.microsoft.com/office/drawing/2014/main" id="{A11FCC42-879E-7882-00BE-49DF8C2E8A59}"/>
              </a:ext>
            </a:extLst>
          </p:cNvPr>
          <p:cNvSpPr>
            <a:spLocks noGrp="1"/>
          </p:cNvSpPr>
          <p:nvPr>
            <p:ph type="body" sz="quarter" idx="12"/>
          </p:nvPr>
        </p:nvSpPr>
        <p:spPr>
          <a:xfrm>
            <a:off x="838199" y="1762717"/>
            <a:ext cx="10085439" cy="3332565"/>
          </a:xfrm>
        </p:spPr>
        <p:txBody>
          <a:bodyPr lIns="91440" tIns="45720" rIns="91440" bIns="45720">
            <a:noAutofit/>
          </a:bodyPr>
          <a:lstStyle/>
          <a:p>
            <a:pPr marL="0" indent="0">
              <a:buNone/>
            </a:pPr>
            <a:r>
              <a:rPr lang="da-DK" sz="2000" noProof="0" dirty="0"/>
              <a:t>Kære lærer </a:t>
            </a:r>
            <a:endParaRPr lang="da-DK" sz="2000" dirty="0"/>
          </a:p>
          <a:p>
            <a:pPr marL="0" indent="0">
              <a:buNone/>
            </a:pPr>
            <a:r>
              <a:rPr lang="da-DK" sz="2000" dirty="0"/>
              <a:t>På de følgende slides findes alle deltagere til årets messe, </a:t>
            </a:r>
            <a:br>
              <a:rPr lang="da-DK" sz="2000" dirty="0"/>
            </a:br>
            <a:r>
              <a:rPr lang="da-DK" sz="2000" dirty="0"/>
              <a:t>og hvilken faglighed, de repræsenterer.</a:t>
            </a:r>
            <a:br>
              <a:rPr lang="da-DK" sz="2000" dirty="0"/>
            </a:br>
            <a:endParaRPr lang="da-DK" sz="2000" dirty="0"/>
          </a:p>
          <a:p>
            <a:pPr marL="0" indent="0">
              <a:buNone/>
            </a:pPr>
            <a:r>
              <a:rPr lang="da-DK" sz="2000" noProof="0" dirty="0"/>
              <a:t>Deltagerne har på forhånd kort at beskrevet:</a:t>
            </a:r>
          </a:p>
          <a:p>
            <a:pPr marL="0" indent="0">
              <a:buNone/>
            </a:pPr>
            <a:r>
              <a:rPr lang="da-DK" sz="2000" dirty="0"/>
              <a:t>1) Hvilke opgaver kan AI eller teknologi overtager eller gøre lettere indenfor de næste 5 år?</a:t>
            </a:r>
          </a:p>
          <a:p>
            <a:pPr marL="0" indent="0">
              <a:buNone/>
            </a:pPr>
            <a:r>
              <a:rPr lang="da-DK" sz="2000" noProof="0" dirty="0"/>
              <a:t>2) </a:t>
            </a:r>
            <a:r>
              <a:rPr lang="da-DK" sz="2000" dirty="0"/>
              <a:t>Hvilke opgaver kræver fortsat menneskelig faglighed, håndelag, relationer eller dømmekraft?</a:t>
            </a:r>
          </a:p>
          <a:p>
            <a:pPr marL="0" indent="0">
              <a:buNone/>
            </a:pPr>
            <a:r>
              <a:rPr lang="da-DK" sz="2000" dirty="0"/>
              <a:t>…altså nogle af de samme spørgsmål, som dine elever skal arbejde med før messen.</a:t>
            </a:r>
          </a:p>
          <a:p>
            <a:pPr marL="0" indent="0">
              <a:buNone/>
            </a:pPr>
            <a:br>
              <a:rPr lang="da-DK" sz="2000" dirty="0"/>
            </a:br>
            <a:r>
              <a:rPr lang="da-DK" sz="2000" dirty="0"/>
              <a:t>Deltagerne er således godt forberedt på at svare dine elever.</a:t>
            </a:r>
            <a:br>
              <a:rPr lang="da-DK" sz="2000" dirty="0"/>
            </a:br>
            <a:br>
              <a:rPr lang="da-DK" sz="2000" dirty="0"/>
            </a:br>
            <a:r>
              <a:rPr lang="da-DK" sz="2000" dirty="0"/>
              <a:t>Desuden kan dette dokument bruges efterfølgende som hjælp til at huske eller som overblik </a:t>
            </a:r>
            <a:br>
              <a:rPr lang="da-DK" sz="2000" dirty="0"/>
            </a:br>
            <a:r>
              <a:rPr lang="da-DK" sz="2000" dirty="0"/>
              <a:t>– det er ikke tænkt som facitliste </a:t>
            </a:r>
            <a:r>
              <a:rPr lang="da-DK" sz="2000" dirty="0">
                <a:sym typeface="Wingdings" panose="05000000000000000000" pitchFamily="2" charset="2"/>
              </a:rPr>
              <a:t></a:t>
            </a:r>
            <a:endParaRPr lang="da-DK" sz="2000" noProof="0" dirty="0"/>
          </a:p>
        </p:txBody>
      </p:sp>
      <p:pic>
        <p:nvPicPr>
          <p:cNvPr id="5" name="Billede 4">
            <a:extLst>
              <a:ext uri="{FF2B5EF4-FFF2-40B4-BE49-F238E27FC236}">
                <a16:creationId xmlns:a16="http://schemas.microsoft.com/office/drawing/2014/main" id="{7F10DCF2-46B8-A4E3-0C20-713B9AAECD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4866" y="1262611"/>
            <a:ext cx="3588772" cy="2021931"/>
          </a:xfrm>
          <a:prstGeom prst="rect">
            <a:avLst/>
          </a:prstGeom>
        </p:spPr>
      </p:pic>
    </p:spTree>
    <p:extLst>
      <p:ext uri="{BB962C8B-B14F-4D97-AF65-F5344CB8AC3E}">
        <p14:creationId xmlns:p14="http://schemas.microsoft.com/office/powerpoint/2010/main" val="1474429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65A586-E1E1-3989-E6D8-6B64989847B2}"/>
              </a:ext>
            </a:extLst>
          </p:cNvPr>
          <p:cNvSpPr>
            <a:spLocks noGrp="1"/>
          </p:cNvSpPr>
          <p:nvPr>
            <p:ph type="title"/>
          </p:nvPr>
        </p:nvSpPr>
        <p:spPr/>
        <p:txBody>
          <a:bodyPr/>
          <a:lstStyle/>
          <a:p>
            <a:r>
              <a:rPr lang="da-DK" dirty="0"/>
              <a:t>ARLA RØDKÆRSBRO</a:t>
            </a:r>
          </a:p>
        </p:txBody>
      </p:sp>
      <p:pic>
        <p:nvPicPr>
          <p:cNvPr id="5" name="Billede 4">
            <a:extLst>
              <a:ext uri="{FF2B5EF4-FFF2-40B4-BE49-F238E27FC236}">
                <a16:creationId xmlns:a16="http://schemas.microsoft.com/office/drawing/2014/main" id="{5245540A-DC84-8476-DF82-CED5307B957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17152" y="175410"/>
            <a:ext cx="1928903" cy="1295231"/>
          </a:xfrm>
          <a:prstGeom prst="rect">
            <a:avLst/>
          </a:prstGeom>
          <a:noFill/>
          <a:ln>
            <a:noFill/>
          </a:ln>
        </p:spPr>
      </p:pic>
      <p:graphicFrame>
        <p:nvGraphicFramePr>
          <p:cNvPr id="6" name="Tabel 5">
            <a:extLst>
              <a:ext uri="{FF2B5EF4-FFF2-40B4-BE49-F238E27FC236}">
                <a16:creationId xmlns:a16="http://schemas.microsoft.com/office/drawing/2014/main" id="{5A6AB631-FDA7-193A-EE0F-3471466ED62F}"/>
              </a:ext>
            </a:extLst>
          </p:cNvPr>
          <p:cNvGraphicFramePr>
            <a:graphicFrameLocks noGrp="1"/>
          </p:cNvGraphicFramePr>
          <p:nvPr>
            <p:extLst>
              <p:ext uri="{D42A27DB-BD31-4B8C-83A1-F6EECF244321}">
                <p14:modId xmlns:p14="http://schemas.microsoft.com/office/powerpoint/2010/main" val="2591625588"/>
              </p:ext>
            </p:extLst>
          </p:nvPr>
        </p:nvGraphicFramePr>
        <p:xfrm>
          <a:off x="838199" y="1807839"/>
          <a:ext cx="9916116" cy="3926038"/>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092214031"/>
                    </a:ext>
                  </a:extLst>
                </a:gridCol>
                <a:gridCol w="3305372">
                  <a:extLst>
                    <a:ext uri="{9D8B030D-6E8A-4147-A177-3AD203B41FA5}">
                      <a16:colId xmlns:a16="http://schemas.microsoft.com/office/drawing/2014/main" val="3667423471"/>
                    </a:ext>
                  </a:extLst>
                </a:gridCol>
                <a:gridCol w="3305372">
                  <a:extLst>
                    <a:ext uri="{9D8B030D-6E8A-4147-A177-3AD203B41FA5}">
                      <a16:colId xmlns:a16="http://schemas.microsoft.com/office/drawing/2014/main" val="1939347011"/>
                    </a:ext>
                  </a:extLst>
                </a:gridCol>
              </a:tblGrid>
              <a:tr h="981023">
                <a:tc>
                  <a:txBody>
                    <a:bodyPr/>
                    <a:lstStyle/>
                    <a:p>
                      <a:pPr>
                        <a:lnSpc>
                          <a:spcPct val="115000"/>
                        </a:lnSpc>
                        <a:spcAft>
                          <a:spcPts val="800"/>
                        </a:spcAft>
                        <a:buNone/>
                      </a:pPr>
                      <a:r>
                        <a:rPr lang="en-US" sz="1200" kern="100" dirty="0" err="1">
                          <a:effectLst/>
                        </a:rPr>
                        <a:t>Mejerist</a:t>
                      </a:r>
                      <a:r>
                        <a:rPr lang="en-US" sz="1200" kern="100" dirty="0">
                          <a:effectLst/>
                        </a:rPr>
                        <a:t> </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Produktionen bliver mere automatisk, og sensorer holder øje med mælkens kvalitet. Mejeristen skal styre anlæggene og reagere hurtigt, hvis noget ser forkert ud.</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Smags- og kvalitetssans, hygiejne og ansvar kan ikke undværes. Der skal stadig være mennesker, som vurderer, om varen er god og sikker.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50284979"/>
                  </a:ext>
                </a:extLst>
              </a:tr>
              <a:tr h="981023">
                <a:tc>
                  <a:txBody>
                    <a:bodyPr/>
                    <a:lstStyle/>
                    <a:p>
                      <a:pPr>
                        <a:lnSpc>
                          <a:spcPct val="115000"/>
                        </a:lnSpc>
                        <a:spcAft>
                          <a:spcPts val="800"/>
                        </a:spcAft>
                        <a:buNone/>
                      </a:pPr>
                      <a:r>
                        <a:rPr lang="en-US" sz="1200" kern="100" dirty="0" err="1">
                          <a:effectLst/>
                        </a:rPr>
                        <a:t>Industrioperatør</a:t>
                      </a:r>
                      <a:r>
                        <a:rPr lang="en-US" sz="1200" kern="100" dirty="0">
                          <a:effectLst/>
                        </a:rPr>
                        <a:t> </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Flere maskiner klarer rutinearbejde, mens operatøren overvåger produktionen og løser fejl. Data og digitale skærme bliver en større del af jobbet.</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Overblik, ansvar og evnen til at opdage små tegn på fejl er afgørende. </a:t>
                      </a:r>
                      <a:r>
                        <a:rPr lang="en-US" sz="1200" kern="100">
                          <a:effectLst/>
                        </a:rPr>
                        <a:t>Godt samarbejde er vigtigt, når produktionen skal køre sikkert.</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79629928"/>
                  </a:ext>
                </a:extLst>
              </a:tr>
              <a:tr h="981023">
                <a:tc>
                  <a:txBody>
                    <a:bodyPr/>
                    <a:lstStyle/>
                    <a:p>
                      <a:pPr>
                        <a:lnSpc>
                          <a:spcPct val="115000"/>
                        </a:lnSpc>
                        <a:spcAft>
                          <a:spcPts val="800"/>
                        </a:spcAft>
                        <a:buNone/>
                      </a:pPr>
                      <a:r>
                        <a:rPr lang="en-US" sz="1200" kern="100" dirty="0">
                          <a:effectLst/>
                        </a:rPr>
                        <a:t>Smed </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Robotter og lasersvejsning bliver mere almindelige, men der skal stadig bygges og repareres dele. Digitale tegninger og mere genbrug af metal vil fylde mere.</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Håndelag, præcision og rumlig forståelse kan ikke undværes. En smed skal kunne tilpasse løsningen til det, der faktisk står foran én.</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96020194"/>
                  </a:ext>
                </a:extLst>
              </a:tr>
              <a:tr h="982969">
                <a:tc>
                  <a:txBody>
                    <a:bodyPr/>
                    <a:lstStyle/>
                    <a:p>
                      <a:pPr>
                        <a:lnSpc>
                          <a:spcPct val="115000"/>
                        </a:lnSpc>
                        <a:spcAft>
                          <a:spcPts val="800"/>
                        </a:spcAft>
                        <a:buNone/>
                      </a:pPr>
                      <a:r>
                        <a:rPr lang="en-US" sz="1200" kern="100" dirty="0" err="1">
                          <a:effectLst/>
                        </a:rPr>
                        <a:t>Elektriker</a:t>
                      </a:r>
                      <a:r>
                        <a:rPr lang="en-US" sz="1200" kern="100" dirty="0">
                          <a:effectLst/>
                        </a:rPr>
                        <a:t> </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Faget får flere intelligente anlæg, sensorer og energibesparende løsninger. Elektrikeren skal både kunne arbejde praktisk og forstå digitale styringer.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Sikkerhed, ansvar og praktisk fejlfinding er altid nødvendigt. Det er også vigtigt at kunne forklare en løsning klart til andre.</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452569"/>
                  </a:ext>
                </a:extLst>
              </a:tr>
            </a:tbl>
          </a:graphicData>
        </a:graphic>
      </p:graphicFrame>
    </p:spTree>
    <p:extLst>
      <p:ext uri="{BB962C8B-B14F-4D97-AF65-F5344CB8AC3E}">
        <p14:creationId xmlns:p14="http://schemas.microsoft.com/office/powerpoint/2010/main" val="2685305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BD4B1D-6460-B307-8FBB-A6148A3D963C}"/>
              </a:ext>
            </a:extLst>
          </p:cNvPr>
          <p:cNvSpPr>
            <a:spLocks noGrp="1"/>
          </p:cNvSpPr>
          <p:nvPr>
            <p:ph type="title"/>
          </p:nvPr>
        </p:nvSpPr>
        <p:spPr/>
        <p:txBody>
          <a:bodyPr/>
          <a:lstStyle/>
          <a:p>
            <a:r>
              <a:rPr lang="da-DK" dirty="0"/>
              <a:t>BILA</a:t>
            </a:r>
          </a:p>
        </p:txBody>
      </p:sp>
      <p:sp>
        <p:nvSpPr>
          <p:cNvPr id="3" name="Pladsholder til tekst 2">
            <a:extLst>
              <a:ext uri="{FF2B5EF4-FFF2-40B4-BE49-F238E27FC236}">
                <a16:creationId xmlns:a16="http://schemas.microsoft.com/office/drawing/2014/main" id="{241B9428-35E8-B045-9337-106CD4C1D5F4}"/>
              </a:ext>
            </a:extLst>
          </p:cNvPr>
          <p:cNvSpPr>
            <a:spLocks noGrp="1"/>
          </p:cNvSpPr>
          <p:nvPr>
            <p:ph type="body" sz="quarter" idx="12"/>
          </p:nvPr>
        </p:nvSpPr>
        <p:spPr/>
        <p:txBody>
          <a:bodyPr/>
          <a:lstStyle/>
          <a:p>
            <a:endParaRPr lang="da-DK"/>
          </a:p>
        </p:txBody>
      </p:sp>
      <p:sp>
        <p:nvSpPr>
          <p:cNvPr id="4" name="Pladsholder til billede 3">
            <a:extLst>
              <a:ext uri="{FF2B5EF4-FFF2-40B4-BE49-F238E27FC236}">
                <a16:creationId xmlns:a16="http://schemas.microsoft.com/office/drawing/2014/main" id="{48912FCF-6A97-CE99-FE3D-0A9915AC0CF2}"/>
              </a:ext>
            </a:extLst>
          </p:cNvPr>
          <p:cNvSpPr>
            <a:spLocks noGrp="1"/>
          </p:cNvSpPr>
          <p:nvPr>
            <p:ph type="pic" sz="quarter" idx="20"/>
          </p:nvPr>
        </p:nvSpPr>
        <p:spPr/>
        <p:txBody>
          <a:bodyPr/>
          <a:lstStyle/>
          <a:p>
            <a:endParaRPr lang="da-DK"/>
          </a:p>
        </p:txBody>
      </p:sp>
      <p:pic>
        <p:nvPicPr>
          <p:cNvPr id="5" name="Billede 4">
            <a:extLst>
              <a:ext uri="{FF2B5EF4-FFF2-40B4-BE49-F238E27FC236}">
                <a16:creationId xmlns:a16="http://schemas.microsoft.com/office/drawing/2014/main" id="{E43B16D3-05D3-0DD9-ED1C-5543407F86A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65476" y="294132"/>
            <a:ext cx="2206785" cy="794247"/>
          </a:xfrm>
          <a:prstGeom prst="rect">
            <a:avLst/>
          </a:prstGeom>
          <a:noFill/>
          <a:ln>
            <a:noFill/>
          </a:ln>
        </p:spPr>
      </p:pic>
      <p:graphicFrame>
        <p:nvGraphicFramePr>
          <p:cNvPr id="6" name="Tabel 5">
            <a:extLst>
              <a:ext uri="{FF2B5EF4-FFF2-40B4-BE49-F238E27FC236}">
                <a16:creationId xmlns:a16="http://schemas.microsoft.com/office/drawing/2014/main" id="{1340B747-6960-F34A-8269-CBDA0FE8B94F}"/>
              </a:ext>
            </a:extLst>
          </p:cNvPr>
          <p:cNvGraphicFramePr>
            <a:graphicFrameLocks noGrp="1"/>
          </p:cNvGraphicFramePr>
          <p:nvPr>
            <p:extLst>
              <p:ext uri="{D42A27DB-BD31-4B8C-83A1-F6EECF244321}">
                <p14:modId xmlns:p14="http://schemas.microsoft.com/office/powerpoint/2010/main" val="3822830498"/>
              </p:ext>
            </p:extLst>
          </p:nvPr>
        </p:nvGraphicFramePr>
        <p:xfrm>
          <a:off x="838199" y="1761681"/>
          <a:ext cx="9916116" cy="3980508"/>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426348959"/>
                    </a:ext>
                  </a:extLst>
                </a:gridCol>
                <a:gridCol w="3305372">
                  <a:extLst>
                    <a:ext uri="{9D8B030D-6E8A-4147-A177-3AD203B41FA5}">
                      <a16:colId xmlns:a16="http://schemas.microsoft.com/office/drawing/2014/main" val="2979253748"/>
                    </a:ext>
                  </a:extLst>
                </a:gridCol>
                <a:gridCol w="3305372">
                  <a:extLst>
                    <a:ext uri="{9D8B030D-6E8A-4147-A177-3AD203B41FA5}">
                      <a16:colId xmlns:a16="http://schemas.microsoft.com/office/drawing/2014/main" val="87470843"/>
                    </a:ext>
                  </a:extLst>
                </a:gridCol>
              </a:tblGrid>
              <a:tr h="1494312">
                <a:tc>
                  <a:txBody>
                    <a:bodyPr/>
                    <a:lstStyle/>
                    <a:p>
                      <a:pPr>
                        <a:lnSpc>
                          <a:spcPct val="115000"/>
                        </a:lnSpc>
                        <a:spcAft>
                          <a:spcPts val="800"/>
                        </a:spcAft>
                        <a:buNone/>
                      </a:pPr>
                      <a:r>
                        <a:rPr lang="en-US" sz="1200" kern="100" dirty="0" err="1">
                          <a:effectLst/>
                        </a:rPr>
                        <a:t>Automatiktekniker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Behovet for innovative automationsløsninger til industrien bliver større, og BILA forventer derfor at få brug for flere kolleger. Samtidig vælger færre unge uddannelserne som industritekniker, klejnsmed og automatiktekniker, så der risikerer at mangle faglærte hænder.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Det menneskelige kan aldrig erstattes – heller ikke i en virksomhed, der arbejder med robotter.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54508588"/>
                  </a:ext>
                </a:extLst>
              </a:tr>
              <a:tr h="1243098">
                <a:tc>
                  <a:txBody>
                    <a:bodyPr/>
                    <a:lstStyle/>
                    <a:p>
                      <a:pPr>
                        <a:lnSpc>
                          <a:spcPct val="115000"/>
                        </a:lnSpc>
                        <a:spcAft>
                          <a:spcPts val="800"/>
                        </a:spcAft>
                        <a:buNone/>
                      </a:pPr>
                      <a:r>
                        <a:rPr lang="en-US" sz="1200" kern="100" dirty="0" err="1">
                          <a:effectLst/>
                        </a:rPr>
                        <a:t>Klejnsmed</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Behovet for innovative automationsløsninger til industrien bliver større, og BILA forventer at få brug for flere kolleger. Samtidig vælger færre unge uddannelsen som klejnsmed, så der risikerer at mangle faglærte hænder.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Det menneskelige kan aldrig erstattes – heller ikke i en virksomhed, der arbejder med robotter.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15792352"/>
                  </a:ext>
                </a:extLst>
              </a:tr>
              <a:tr h="1243098">
                <a:tc>
                  <a:txBody>
                    <a:bodyPr/>
                    <a:lstStyle/>
                    <a:p>
                      <a:pPr>
                        <a:lnSpc>
                          <a:spcPct val="115000"/>
                        </a:lnSpc>
                        <a:spcAft>
                          <a:spcPts val="800"/>
                        </a:spcAft>
                        <a:buNone/>
                      </a:pPr>
                      <a:r>
                        <a:rPr lang="en-US" sz="1200" kern="100" dirty="0" err="1">
                          <a:effectLst/>
                        </a:rPr>
                        <a:t>Industritekniker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Behovet for innovative automationsløsninger til industrien bliver større, og BILA forventer derfor at få brug for flere kolleger. Samtidig forventes antallet af industriteknikere at falde markant, så der risikerer at mangle faglærte hænder.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Det menneskelige kan aldrig erstattes – heller ikke i en virksomhed, der arbejder med robotter.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421799"/>
                  </a:ext>
                </a:extLst>
              </a:tr>
            </a:tbl>
          </a:graphicData>
        </a:graphic>
      </p:graphicFrame>
    </p:spTree>
    <p:extLst>
      <p:ext uri="{BB962C8B-B14F-4D97-AF65-F5344CB8AC3E}">
        <p14:creationId xmlns:p14="http://schemas.microsoft.com/office/powerpoint/2010/main" val="693438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8922B7-0462-76D1-9997-4F72C61C8EEB}"/>
              </a:ext>
            </a:extLst>
          </p:cNvPr>
          <p:cNvSpPr>
            <a:spLocks noGrp="1"/>
          </p:cNvSpPr>
          <p:nvPr>
            <p:ph type="title"/>
          </p:nvPr>
        </p:nvSpPr>
        <p:spPr/>
        <p:txBody>
          <a:bodyPr/>
          <a:lstStyle/>
          <a:p>
            <a:r>
              <a:rPr lang="da-DK" dirty="0"/>
              <a:t>BILKA / FÆTTER BR  </a:t>
            </a:r>
            <a:br>
              <a:rPr lang="da-DK" dirty="0"/>
            </a:br>
            <a:r>
              <a:rPr lang="da-DK" dirty="0"/>
              <a:t>FØTEX / NETTO</a:t>
            </a:r>
          </a:p>
        </p:txBody>
      </p:sp>
      <p:pic>
        <p:nvPicPr>
          <p:cNvPr id="5" name="Billede 4">
            <a:extLst>
              <a:ext uri="{FF2B5EF4-FFF2-40B4-BE49-F238E27FC236}">
                <a16:creationId xmlns:a16="http://schemas.microsoft.com/office/drawing/2014/main" id="{7A9B174C-7416-C367-235E-A7651F2D743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07970" y="535382"/>
            <a:ext cx="1726327" cy="907582"/>
          </a:xfrm>
          <a:prstGeom prst="rect">
            <a:avLst/>
          </a:prstGeom>
          <a:noFill/>
          <a:ln>
            <a:noFill/>
          </a:ln>
        </p:spPr>
      </p:pic>
      <p:graphicFrame>
        <p:nvGraphicFramePr>
          <p:cNvPr id="6" name="Tabel 5">
            <a:extLst>
              <a:ext uri="{FF2B5EF4-FFF2-40B4-BE49-F238E27FC236}">
                <a16:creationId xmlns:a16="http://schemas.microsoft.com/office/drawing/2014/main" id="{957A96B7-ABDC-F302-E5C3-F53793230B92}"/>
              </a:ext>
            </a:extLst>
          </p:cNvPr>
          <p:cNvGraphicFramePr>
            <a:graphicFrameLocks noGrp="1"/>
          </p:cNvGraphicFramePr>
          <p:nvPr>
            <p:extLst>
              <p:ext uri="{D42A27DB-BD31-4B8C-83A1-F6EECF244321}">
                <p14:modId xmlns:p14="http://schemas.microsoft.com/office/powerpoint/2010/main" val="1617296253"/>
              </p:ext>
            </p:extLst>
          </p:nvPr>
        </p:nvGraphicFramePr>
        <p:xfrm>
          <a:off x="838199" y="4254157"/>
          <a:ext cx="9916116" cy="1478888"/>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131912200"/>
                    </a:ext>
                  </a:extLst>
                </a:gridCol>
                <a:gridCol w="3305372">
                  <a:extLst>
                    <a:ext uri="{9D8B030D-6E8A-4147-A177-3AD203B41FA5}">
                      <a16:colId xmlns:a16="http://schemas.microsoft.com/office/drawing/2014/main" val="1616645548"/>
                    </a:ext>
                  </a:extLst>
                </a:gridCol>
                <a:gridCol w="3305372">
                  <a:extLst>
                    <a:ext uri="{9D8B030D-6E8A-4147-A177-3AD203B41FA5}">
                      <a16:colId xmlns:a16="http://schemas.microsoft.com/office/drawing/2014/main" val="3118697921"/>
                    </a:ext>
                  </a:extLst>
                </a:gridCol>
              </a:tblGrid>
              <a:tr h="1478888">
                <a:tc>
                  <a:txBody>
                    <a:bodyPr/>
                    <a:lstStyle/>
                    <a:p>
                      <a:pPr>
                        <a:lnSpc>
                          <a:spcPct val="115000"/>
                        </a:lnSpc>
                        <a:spcAft>
                          <a:spcPts val="800"/>
                        </a:spcAft>
                        <a:buNone/>
                      </a:pPr>
                      <a:r>
                        <a:rPr lang="en-US" sz="1200" kern="100" dirty="0" err="1">
                          <a:effectLst/>
                        </a:rPr>
                        <a:t>Detailhandel</a:t>
                      </a:r>
                      <a:r>
                        <a:rPr lang="en-US" sz="1200" kern="100" dirty="0">
                          <a:effectLst/>
                        </a:rPr>
                        <a:t> </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Robotter og automatisering overtager flere hårde og slidsomme opgaver. Den fysiske butik skal i højere grad skabe inspiration og gode oplevelser, fordi mange dagligvarer allerede kan købes via hjemlevering og to-go-løsninger.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Den fysiske medarbejder bliver fortsat central, fordi det er medarbejderen, der skaber personlig kontakt, forstår kundens behov og gør butiksoplevelsen relevant og mindeværdig.</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8811407"/>
                  </a:ext>
                </a:extLst>
              </a:tr>
            </a:tbl>
          </a:graphicData>
        </a:graphic>
      </p:graphicFrame>
      <p:pic>
        <p:nvPicPr>
          <p:cNvPr id="7" name="Billede 6">
            <a:extLst>
              <a:ext uri="{FF2B5EF4-FFF2-40B4-BE49-F238E27FC236}">
                <a16:creationId xmlns:a16="http://schemas.microsoft.com/office/drawing/2014/main" id="{49F7A42C-8AAF-E8D0-DFC0-03B09DBCDE4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0227" y="2314186"/>
            <a:ext cx="1438197" cy="1293454"/>
          </a:xfrm>
          <a:prstGeom prst="rect">
            <a:avLst/>
          </a:prstGeom>
          <a:noFill/>
          <a:ln>
            <a:noFill/>
          </a:ln>
        </p:spPr>
      </p:pic>
      <p:pic>
        <p:nvPicPr>
          <p:cNvPr id="8" name="Billede 7">
            <a:extLst>
              <a:ext uri="{FF2B5EF4-FFF2-40B4-BE49-F238E27FC236}">
                <a16:creationId xmlns:a16="http://schemas.microsoft.com/office/drawing/2014/main" id="{A0D4207C-B5A4-AFEB-01A0-92AE1D79B2B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26083" y="2314186"/>
            <a:ext cx="1908214" cy="1415677"/>
          </a:xfrm>
          <a:prstGeom prst="rect">
            <a:avLst/>
          </a:prstGeom>
          <a:noFill/>
          <a:ln>
            <a:noFill/>
          </a:ln>
        </p:spPr>
      </p:pic>
      <p:pic>
        <p:nvPicPr>
          <p:cNvPr id="9" name="Billede 8">
            <a:extLst>
              <a:ext uri="{FF2B5EF4-FFF2-40B4-BE49-F238E27FC236}">
                <a16:creationId xmlns:a16="http://schemas.microsoft.com/office/drawing/2014/main" id="{DB0748CA-F284-109F-CCCA-397B775D5C0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00228" y="449405"/>
            <a:ext cx="1465639" cy="1478888"/>
          </a:xfrm>
          <a:prstGeom prst="rect">
            <a:avLst/>
          </a:prstGeom>
          <a:noFill/>
          <a:ln>
            <a:noFill/>
          </a:ln>
        </p:spPr>
      </p:pic>
    </p:spTree>
    <p:extLst>
      <p:ext uri="{BB962C8B-B14F-4D97-AF65-F5344CB8AC3E}">
        <p14:creationId xmlns:p14="http://schemas.microsoft.com/office/powerpoint/2010/main" val="1132321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9F38A9-B00A-B36D-41D5-23F0EC6CACF8}"/>
              </a:ext>
            </a:extLst>
          </p:cNvPr>
          <p:cNvSpPr>
            <a:spLocks noGrp="1"/>
          </p:cNvSpPr>
          <p:nvPr>
            <p:ph type="title"/>
          </p:nvPr>
        </p:nvSpPr>
        <p:spPr/>
        <p:txBody>
          <a:bodyPr/>
          <a:lstStyle/>
          <a:p>
            <a:r>
              <a:rPr lang="da-DK" dirty="0"/>
              <a:t>MALERFIRMA CARSTEN SØRENSEN A/S</a:t>
            </a:r>
          </a:p>
        </p:txBody>
      </p:sp>
      <p:pic>
        <p:nvPicPr>
          <p:cNvPr id="5" name="Billede 4">
            <a:extLst>
              <a:ext uri="{FF2B5EF4-FFF2-40B4-BE49-F238E27FC236}">
                <a16:creationId xmlns:a16="http://schemas.microsoft.com/office/drawing/2014/main" id="{3C4416E2-1AE4-113F-D1FA-476D724C030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44008" y="1097523"/>
            <a:ext cx="2186338" cy="2186338"/>
          </a:xfrm>
          <a:prstGeom prst="rect">
            <a:avLst/>
          </a:prstGeom>
          <a:noFill/>
          <a:ln>
            <a:noFill/>
          </a:ln>
        </p:spPr>
      </p:pic>
      <p:graphicFrame>
        <p:nvGraphicFramePr>
          <p:cNvPr id="6" name="Tabel 5">
            <a:extLst>
              <a:ext uri="{FF2B5EF4-FFF2-40B4-BE49-F238E27FC236}">
                <a16:creationId xmlns:a16="http://schemas.microsoft.com/office/drawing/2014/main" id="{A4C9FA40-334A-8881-F58C-3C42031A2BAF}"/>
              </a:ext>
            </a:extLst>
          </p:cNvPr>
          <p:cNvGraphicFramePr>
            <a:graphicFrameLocks noGrp="1"/>
          </p:cNvGraphicFramePr>
          <p:nvPr>
            <p:extLst>
              <p:ext uri="{D42A27DB-BD31-4B8C-83A1-F6EECF244321}">
                <p14:modId xmlns:p14="http://schemas.microsoft.com/office/powerpoint/2010/main" val="2297947210"/>
              </p:ext>
            </p:extLst>
          </p:nvPr>
        </p:nvGraphicFramePr>
        <p:xfrm>
          <a:off x="838200" y="3823620"/>
          <a:ext cx="9916116" cy="1092001"/>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2867943099"/>
                    </a:ext>
                  </a:extLst>
                </a:gridCol>
                <a:gridCol w="3305372">
                  <a:extLst>
                    <a:ext uri="{9D8B030D-6E8A-4147-A177-3AD203B41FA5}">
                      <a16:colId xmlns:a16="http://schemas.microsoft.com/office/drawing/2014/main" val="4256773625"/>
                    </a:ext>
                  </a:extLst>
                </a:gridCol>
                <a:gridCol w="3305372">
                  <a:extLst>
                    <a:ext uri="{9D8B030D-6E8A-4147-A177-3AD203B41FA5}">
                      <a16:colId xmlns:a16="http://schemas.microsoft.com/office/drawing/2014/main" val="2893414182"/>
                    </a:ext>
                  </a:extLst>
                </a:gridCol>
              </a:tblGrid>
              <a:tr h="1092001">
                <a:tc>
                  <a:txBody>
                    <a:bodyPr/>
                    <a:lstStyle/>
                    <a:p>
                      <a:pPr>
                        <a:lnSpc>
                          <a:spcPct val="115000"/>
                        </a:lnSpc>
                        <a:spcAft>
                          <a:spcPts val="800"/>
                        </a:spcAft>
                        <a:buNone/>
                      </a:pPr>
                      <a:r>
                        <a:rPr lang="en-US" sz="1200" kern="100" dirty="0">
                          <a:effectLst/>
                        </a:rPr>
                        <a:t>Maler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Der forventes ikke store ændringer i malerfaget de næste fem år. Det vil fortsat være hårdt fysisk arbejde med fart på.</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Faget passer til den, der har svært ved at sidde stille, er skoletræt, gerne vil være fysisk træt efter arbejde og kan se glæden i at tage noget, der er ved at forfalde, og bringe liv i det igen.</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1260911"/>
                  </a:ext>
                </a:extLst>
              </a:tr>
            </a:tbl>
          </a:graphicData>
        </a:graphic>
      </p:graphicFrame>
    </p:spTree>
    <p:extLst>
      <p:ext uri="{BB962C8B-B14F-4D97-AF65-F5344CB8AC3E}">
        <p14:creationId xmlns:p14="http://schemas.microsoft.com/office/powerpoint/2010/main" val="1493322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B11EDC-84A2-8C83-221A-F903DDDA2774}"/>
              </a:ext>
            </a:extLst>
          </p:cNvPr>
          <p:cNvSpPr>
            <a:spLocks noGrp="1"/>
          </p:cNvSpPr>
          <p:nvPr>
            <p:ph type="title"/>
          </p:nvPr>
        </p:nvSpPr>
        <p:spPr/>
        <p:txBody>
          <a:bodyPr/>
          <a:lstStyle/>
          <a:p>
            <a:r>
              <a:rPr lang="da-DK" dirty="0"/>
              <a:t>DE FRIVILLIGES HUS</a:t>
            </a:r>
          </a:p>
        </p:txBody>
      </p:sp>
      <p:pic>
        <p:nvPicPr>
          <p:cNvPr id="5" name="Billede 4">
            <a:extLst>
              <a:ext uri="{FF2B5EF4-FFF2-40B4-BE49-F238E27FC236}">
                <a16:creationId xmlns:a16="http://schemas.microsoft.com/office/drawing/2014/main" id="{B2E2E3F9-FF72-1193-CC36-20671A731A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26296" y="585535"/>
            <a:ext cx="1814360" cy="1821475"/>
          </a:xfrm>
          <a:prstGeom prst="rect">
            <a:avLst/>
          </a:prstGeom>
          <a:noFill/>
          <a:ln>
            <a:noFill/>
          </a:ln>
        </p:spPr>
      </p:pic>
      <p:graphicFrame>
        <p:nvGraphicFramePr>
          <p:cNvPr id="6" name="Tabel 5">
            <a:extLst>
              <a:ext uri="{FF2B5EF4-FFF2-40B4-BE49-F238E27FC236}">
                <a16:creationId xmlns:a16="http://schemas.microsoft.com/office/drawing/2014/main" id="{1F3526DD-D734-3314-AD20-EDD1EF3DA1C1}"/>
              </a:ext>
            </a:extLst>
          </p:cNvPr>
          <p:cNvGraphicFramePr>
            <a:graphicFrameLocks noGrp="1"/>
          </p:cNvGraphicFramePr>
          <p:nvPr>
            <p:extLst>
              <p:ext uri="{D42A27DB-BD31-4B8C-83A1-F6EECF244321}">
                <p14:modId xmlns:p14="http://schemas.microsoft.com/office/powerpoint/2010/main" val="792985945"/>
              </p:ext>
            </p:extLst>
          </p:nvPr>
        </p:nvGraphicFramePr>
        <p:xfrm>
          <a:off x="838200" y="3585876"/>
          <a:ext cx="9916116" cy="1034249"/>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2402942466"/>
                    </a:ext>
                  </a:extLst>
                </a:gridCol>
                <a:gridCol w="3305372">
                  <a:extLst>
                    <a:ext uri="{9D8B030D-6E8A-4147-A177-3AD203B41FA5}">
                      <a16:colId xmlns:a16="http://schemas.microsoft.com/office/drawing/2014/main" val="506992677"/>
                    </a:ext>
                  </a:extLst>
                </a:gridCol>
                <a:gridCol w="3305372">
                  <a:extLst>
                    <a:ext uri="{9D8B030D-6E8A-4147-A177-3AD203B41FA5}">
                      <a16:colId xmlns:a16="http://schemas.microsoft.com/office/drawing/2014/main" val="1761562733"/>
                    </a:ext>
                  </a:extLst>
                </a:gridCol>
              </a:tblGrid>
              <a:tr h="1034249">
                <a:tc>
                  <a:txBody>
                    <a:bodyPr/>
                    <a:lstStyle/>
                    <a:p>
                      <a:pPr>
                        <a:lnSpc>
                          <a:spcPct val="115000"/>
                        </a:lnSpc>
                        <a:spcAft>
                          <a:spcPts val="800"/>
                        </a:spcAft>
                        <a:buNone/>
                      </a:pPr>
                      <a:r>
                        <a:rPr lang="da-DK" sz="1200" kern="100" dirty="0">
                          <a:effectLst/>
                        </a:rPr>
                        <a:t>Frivillighed</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Frivillighed bliver endnu vigtigere for fællesskaber, trivsel og lokale aktiviteter. Digitale platforme kan gøre det nemmere at finde et sted at hjælpe.</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Empati, initiativ og lysten til at gøre noget for andre kan ikke automatiseres. </a:t>
                      </a:r>
                      <a:r>
                        <a:rPr lang="en-US" sz="1200" kern="100" dirty="0" err="1">
                          <a:effectLst/>
                        </a:rPr>
                        <a:t>Ægte</a:t>
                      </a:r>
                      <a:r>
                        <a:rPr lang="en-US" sz="1200" kern="100" dirty="0">
                          <a:effectLst/>
                        </a:rPr>
                        <a:t> </a:t>
                      </a:r>
                      <a:r>
                        <a:rPr lang="en-US" sz="1200" kern="100" dirty="0" err="1">
                          <a:effectLst/>
                        </a:rPr>
                        <a:t>fællesskaber</a:t>
                      </a:r>
                      <a:r>
                        <a:rPr lang="en-US" sz="1200" kern="100" dirty="0">
                          <a:effectLst/>
                        </a:rPr>
                        <a:t> </a:t>
                      </a:r>
                      <a:r>
                        <a:rPr lang="en-US" sz="1200" kern="100" dirty="0" err="1">
                          <a:effectLst/>
                        </a:rPr>
                        <a:t>bliver</a:t>
                      </a:r>
                      <a:r>
                        <a:rPr lang="en-US" sz="1200" kern="100" dirty="0">
                          <a:effectLst/>
                        </a:rPr>
                        <a:t> </a:t>
                      </a:r>
                      <a:r>
                        <a:rPr lang="en-US" sz="1200" kern="100" dirty="0" err="1">
                          <a:effectLst/>
                        </a:rPr>
                        <a:t>skabt</a:t>
                      </a:r>
                      <a:r>
                        <a:rPr lang="en-US" sz="1200" kern="100" dirty="0">
                          <a:effectLst/>
                        </a:rPr>
                        <a:t> af </a:t>
                      </a:r>
                      <a:r>
                        <a:rPr lang="en-US" sz="1200" kern="100" dirty="0" err="1">
                          <a:effectLst/>
                        </a:rPr>
                        <a:t>mennesker</a:t>
                      </a:r>
                      <a:r>
                        <a:rPr lang="en-US" sz="1200" kern="100" dirty="0">
                          <a:effectLst/>
                        </a:rPr>
                        <a: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9798009"/>
                  </a:ext>
                </a:extLst>
              </a:tr>
            </a:tbl>
          </a:graphicData>
        </a:graphic>
      </p:graphicFrame>
    </p:spTree>
    <p:extLst>
      <p:ext uri="{BB962C8B-B14F-4D97-AF65-F5344CB8AC3E}">
        <p14:creationId xmlns:p14="http://schemas.microsoft.com/office/powerpoint/2010/main" val="1072325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3E87B7-D2E3-5BAB-F958-E04DA9CFE2C8}"/>
              </a:ext>
            </a:extLst>
          </p:cNvPr>
          <p:cNvSpPr>
            <a:spLocks noGrp="1"/>
          </p:cNvSpPr>
          <p:nvPr>
            <p:ph type="title"/>
          </p:nvPr>
        </p:nvSpPr>
        <p:spPr/>
        <p:txBody>
          <a:bodyPr/>
          <a:lstStyle/>
          <a:p>
            <a:r>
              <a:rPr lang="da-DK" dirty="0"/>
              <a:t>SOCIALKOMPAS.DK</a:t>
            </a:r>
          </a:p>
        </p:txBody>
      </p:sp>
      <p:pic>
        <p:nvPicPr>
          <p:cNvPr id="5" name="Billede 4">
            <a:extLst>
              <a:ext uri="{FF2B5EF4-FFF2-40B4-BE49-F238E27FC236}">
                <a16:creationId xmlns:a16="http://schemas.microsoft.com/office/drawing/2014/main" id="{412AD5D7-2BA4-B8CD-2496-1AB4F55E5E2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50576" y="436566"/>
            <a:ext cx="2128713" cy="1008186"/>
          </a:xfrm>
          <a:prstGeom prst="rect">
            <a:avLst/>
          </a:prstGeom>
          <a:noFill/>
          <a:ln>
            <a:noFill/>
          </a:ln>
        </p:spPr>
      </p:pic>
      <p:graphicFrame>
        <p:nvGraphicFramePr>
          <p:cNvPr id="6" name="Tabel 5">
            <a:extLst>
              <a:ext uri="{FF2B5EF4-FFF2-40B4-BE49-F238E27FC236}">
                <a16:creationId xmlns:a16="http://schemas.microsoft.com/office/drawing/2014/main" id="{5C287938-845D-0C0C-553E-731D3EA161C2}"/>
              </a:ext>
            </a:extLst>
          </p:cNvPr>
          <p:cNvGraphicFramePr>
            <a:graphicFrameLocks noGrp="1"/>
          </p:cNvGraphicFramePr>
          <p:nvPr>
            <p:extLst>
              <p:ext uri="{D42A27DB-BD31-4B8C-83A1-F6EECF244321}">
                <p14:modId xmlns:p14="http://schemas.microsoft.com/office/powerpoint/2010/main" val="2374727109"/>
              </p:ext>
            </p:extLst>
          </p:nvPr>
        </p:nvGraphicFramePr>
        <p:xfrm>
          <a:off x="838200" y="3585876"/>
          <a:ext cx="9916116" cy="1086707"/>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2539851549"/>
                    </a:ext>
                  </a:extLst>
                </a:gridCol>
                <a:gridCol w="3305372">
                  <a:extLst>
                    <a:ext uri="{9D8B030D-6E8A-4147-A177-3AD203B41FA5}">
                      <a16:colId xmlns:a16="http://schemas.microsoft.com/office/drawing/2014/main" val="593200184"/>
                    </a:ext>
                  </a:extLst>
                </a:gridCol>
                <a:gridCol w="3305372">
                  <a:extLst>
                    <a:ext uri="{9D8B030D-6E8A-4147-A177-3AD203B41FA5}">
                      <a16:colId xmlns:a16="http://schemas.microsoft.com/office/drawing/2014/main" val="2687096089"/>
                    </a:ext>
                  </a:extLst>
                </a:gridCol>
              </a:tblGrid>
              <a:tr h="1086707">
                <a:tc>
                  <a:txBody>
                    <a:bodyPr/>
                    <a:lstStyle/>
                    <a:p>
                      <a:pPr>
                        <a:lnSpc>
                          <a:spcPct val="115000"/>
                        </a:lnSpc>
                        <a:spcAft>
                          <a:spcPts val="800"/>
                        </a:spcAft>
                        <a:buNone/>
                      </a:pPr>
                      <a:r>
                        <a:rPr lang="en-US" sz="1200" kern="100" dirty="0" err="1">
                          <a:effectLst/>
                        </a:rPr>
                        <a:t>Frivillighed</a:t>
                      </a:r>
                      <a:r>
                        <a:rPr lang="en-US" sz="1200" kern="100" dirty="0">
                          <a:effectLst/>
                        </a:rPr>
                        <a:t> </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Flere vil bruge digitale oversigter til at finde fællesskaber og hjælp tæt på, hvor de bor. Opgaven bliver at gøre tilbud lette at finde og forstå.</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Menneskelig forståelse og evnen til at vise den rigtige vej er afgørende. </a:t>
                      </a:r>
                      <a:r>
                        <a:rPr lang="en-US" sz="1200" kern="100" dirty="0">
                          <a:effectLst/>
                        </a:rPr>
                        <a:t>En </a:t>
                      </a:r>
                      <a:r>
                        <a:rPr lang="en-US" sz="1200" kern="100" dirty="0" err="1">
                          <a:effectLst/>
                        </a:rPr>
                        <a:t>liste</a:t>
                      </a:r>
                      <a:r>
                        <a:rPr lang="en-US" sz="1200" kern="100" dirty="0">
                          <a:effectLst/>
                        </a:rPr>
                        <a:t> </a:t>
                      </a:r>
                      <a:r>
                        <a:rPr lang="en-US" sz="1200" kern="100" dirty="0" err="1">
                          <a:effectLst/>
                        </a:rPr>
                        <a:t>kan</a:t>
                      </a:r>
                      <a:r>
                        <a:rPr lang="en-US" sz="1200" kern="100" dirty="0">
                          <a:effectLst/>
                        </a:rPr>
                        <a:t> vise </a:t>
                      </a:r>
                      <a:r>
                        <a:rPr lang="en-US" sz="1200" kern="100" dirty="0" err="1">
                          <a:effectLst/>
                        </a:rPr>
                        <a:t>muligheder</a:t>
                      </a:r>
                      <a:r>
                        <a:rPr lang="en-US" sz="1200" kern="100" dirty="0">
                          <a:effectLst/>
                        </a:rPr>
                        <a:t>, men </a:t>
                      </a:r>
                      <a:r>
                        <a:rPr lang="en-US" sz="1200" kern="100" dirty="0" err="1">
                          <a:effectLst/>
                        </a:rPr>
                        <a:t>mennesker</a:t>
                      </a:r>
                      <a:r>
                        <a:rPr lang="en-US" sz="1200" kern="100" dirty="0">
                          <a:effectLst/>
                        </a:rPr>
                        <a:t> </a:t>
                      </a:r>
                      <a:r>
                        <a:rPr lang="en-US" sz="1200" kern="100" dirty="0" err="1">
                          <a:effectLst/>
                        </a:rPr>
                        <a:t>skaber</a:t>
                      </a:r>
                      <a:r>
                        <a:rPr lang="en-US" sz="1200" kern="100" dirty="0">
                          <a:effectLst/>
                        </a:rPr>
                        <a:t> </a:t>
                      </a:r>
                      <a:r>
                        <a:rPr lang="en-US" sz="1200" kern="100" dirty="0" err="1">
                          <a:effectLst/>
                        </a:rPr>
                        <a:t>tryghed</a:t>
                      </a:r>
                      <a:r>
                        <a:rPr lang="en-US" sz="1200" kern="100" dirty="0">
                          <a:effectLst/>
                        </a:rPr>
                        <a: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66183951"/>
                  </a:ext>
                </a:extLst>
              </a:tr>
            </a:tbl>
          </a:graphicData>
        </a:graphic>
      </p:graphicFrame>
    </p:spTree>
    <p:extLst>
      <p:ext uri="{BB962C8B-B14F-4D97-AF65-F5344CB8AC3E}">
        <p14:creationId xmlns:p14="http://schemas.microsoft.com/office/powerpoint/2010/main" val="374807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9BD107-1030-7115-64C2-816129148970}"/>
              </a:ext>
            </a:extLst>
          </p:cNvPr>
          <p:cNvSpPr>
            <a:spLocks noGrp="1"/>
          </p:cNvSpPr>
          <p:nvPr>
            <p:ph type="title"/>
          </p:nvPr>
        </p:nvSpPr>
        <p:spPr/>
        <p:txBody>
          <a:bodyPr/>
          <a:lstStyle/>
          <a:p>
            <a:r>
              <a:rPr lang="da-DK" dirty="0"/>
              <a:t>FOREBYGGELSESTEAMET VIBORG</a:t>
            </a:r>
          </a:p>
        </p:txBody>
      </p:sp>
      <p:pic>
        <p:nvPicPr>
          <p:cNvPr id="5" name="Billede 4">
            <a:extLst>
              <a:ext uri="{FF2B5EF4-FFF2-40B4-BE49-F238E27FC236}">
                <a16:creationId xmlns:a16="http://schemas.microsoft.com/office/drawing/2014/main" id="{8C39F0F4-441C-DF36-6973-8E540045FBA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03755" y="1027906"/>
            <a:ext cx="2471122" cy="527380"/>
          </a:xfrm>
          <a:prstGeom prst="rect">
            <a:avLst/>
          </a:prstGeom>
          <a:noFill/>
          <a:ln>
            <a:noFill/>
          </a:ln>
        </p:spPr>
      </p:pic>
      <p:graphicFrame>
        <p:nvGraphicFramePr>
          <p:cNvPr id="6" name="Tabel 5">
            <a:extLst>
              <a:ext uri="{FF2B5EF4-FFF2-40B4-BE49-F238E27FC236}">
                <a16:creationId xmlns:a16="http://schemas.microsoft.com/office/drawing/2014/main" id="{CD4ED01E-E293-4B90-B547-DB61D871702F}"/>
              </a:ext>
            </a:extLst>
          </p:cNvPr>
          <p:cNvGraphicFramePr>
            <a:graphicFrameLocks noGrp="1"/>
          </p:cNvGraphicFramePr>
          <p:nvPr>
            <p:extLst>
              <p:ext uri="{D42A27DB-BD31-4B8C-83A1-F6EECF244321}">
                <p14:modId xmlns:p14="http://schemas.microsoft.com/office/powerpoint/2010/main" val="2570748100"/>
              </p:ext>
            </p:extLst>
          </p:nvPr>
        </p:nvGraphicFramePr>
        <p:xfrm>
          <a:off x="838199" y="3611050"/>
          <a:ext cx="9951720" cy="1004411"/>
        </p:xfrm>
        <a:graphic>
          <a:graphicData uri="http://schemas.openxmlformats.org/drawingml/2006/table">
            <a:tbl>
              <a:tblPr firstRow="1" firstCol="1" bandRow="1">
                <a:tableStyleId>{327F97BB-C833-4FB7-BDE5-3F7075034690}</a:tableStyleId>
              </a:tblPr>
              <a:tblGrid>
                <a:gridCol w="3505200">
                  <a:extLst>
                    <a:ext uri="{9D8B030D-6E8A-4147-A177-3AD203B41FA5}">
                      <a16:colId xmlns:a16="http://schemas.microsoft.com/office/drawing/2014/main" val="852480215"/>
                    </a:ext>
                  </a:extLst>
                </a:gridCol>
                <a:gridCol w="3505200">
                  <a:extLst>
                    <a:ext uri="{9D8B030D-6E8A-4147-A177-3AD203B41FA5}">
                      <a16:colId xmlns:a16="http://schemas.microsoft.com/office/drawing/2014/main" val="2226613252"/>
                    </a:ext>
                  </a:extLst>
                </a:gridCol>
                <a:gridCol w="2941320">
                  <a:extLst>
                    <a:ext uri="{9D8B030D-6E8A-4147-A177-3AD203B41FA5}">
                      <a16:colId xmlns:a16="http://schemas.microsoft.com/office/drawing/2014/main" val="4218416310"/>
                    </a:ext>
                  </a:extLst>
                </a:gridCol>
              </a:tblGrid>
              <a:tr h="1004411">
                <a:tc>
                  <a:txBody>
                    <a:bodyPr/>
                    <a:lstStyle/>
                    <a:p>
                      <a:pPr>
                        <a:lnSpc>
                          <a:spcPct val="115000"/>
                        </a:lnSpc>
                        <a:spcAft>
                          <a:spcPts val="800"/>
                        </a:spcAft>
                        <a:buNone/>
                      </a:pPr>
                      <a:r>
                        <a:rPr lang="da-DK" sz="1200" kern="100" dirty="0">
                          <a:effectLst/>
                        </a:rPr>
                        <a:t>Fritidsjob- og tilbud til unge</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Flere unge vil få hjælp til at finde fritidsjob og blive en del af gode fællesskaber. Data kan pege på behov, men indsatsen vil stadig foregå tæt på de unge.</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Tillid, tålmodighed og evnen til at lytte kan ikke undværes. Unge skal mødes af voksne, der ser deres muligheder og holder fast.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04364328"/>
                  </a:ext>
                </a:extLst>
              </a:tr>
            </a:tbl>
          </a:graphicData>
        </a:graphic>
      </p:graphicFrame>
    </p:spTree>
    <p:extLst>
      <p:ext uri="{BB962C8B-B14F-4D97-AF65-F5344CB8AC3E}">
        <p14:creationId xmlns:p14="http://schemas.microsoft.com/office/powerpoint/2010/main" val="1878456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F53A48-BBF7-11EB-DD2A-0055CD0E1F7A}"/>
              </a:ext>
            </a:extLst>
          </p:cNvPr>
          <p:cNvSpPr>
            <a:spLocks noGrp="1"/>
          </p:cNvSpPr>
          <p:nvPr>
            <p:ph type="title"/>
          </p:nvPr>
        </p:nvSpPr>
        <p:spPr/>
        <p:txBody>
          <a:bodyPr/>
          <a:lstStyle/>
          <a:p>
            <a:r>
              <a:rPr lang="da-DK" dirty="0"/>
              <a:t>FORSVARET</a:t>
            </a:r>
          </a:p>
        </p:txBody>
      </p:sp>
      <p:pic>
        <p:nvPicPr>
          <p:cNvPr id="5" name="Billede 4">
            <a:extLst>
              <a:ext uri="{FF2B5EF4-FFF2-40B4-BE49-F238E27FC236}">
                <a16:creationId xmlns:a16="http://schemas.microsoft.com/office/drawing/2014/main" id="{CD78ACFE-6B2F-2A61-07B6-5A146D83D2D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38679" y="365125"/>
            <a:ext cx="2651113" cy="1044639"/>
          </a:xfrm>
          <a:prstGeom prst="rect">
            <a:avLst/>
          </a:prstGeom>
          <a:noFill/>
          <a:ln>
            <a:noFill/>
          </a:ln>
        </p:spPr>
      </p:pic>
      <p:graphicFrame>
        <p:nvGraphicFramePr>
          <p:cNvPr id="6" name="Tabel 5">
            <a:extLst>
              <a:ext uri="{FF2B5EF4-FFF2-40B4-BE49-F238E27FC236}">
                <a16:creationId xmlns:a16="http://schemas.microsoft.com/office/drawing/2014/main" id="{53E28556-B7F5-F473-A7D7-17F2C51A4948}"/>
              </a:ext>
            </a:extLst>
          </p:cNvPr>
          <p:cNvGraphicFramePr>
            <a:graphicFrameLocks noGrp="1"/>
          </p:cNvGraphicFramePr>
          <p:nvPr>
            <p:extLst>
              <p:ext uri="{D42A27DB-BD31-4B8C-83A1-F6EECF244321}">
                <p14:modId xmlns:p14="http://schemas.microsoft.com/office/powerpoint/2010/main" val="280126533"/>
              </p:ext>
            </p:extLst>
          </p:nvPr>
        </p:nvGraphicFramePr>
        <p:xfrm>
          <a:off x="838199" y="3320700"/>
          <a:ext cx="9916116" cy="1123283"/>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474707351"/>
                    </a:ext>
                  </a:extLst>
                </a:gridCol>
                <a:gridCol w="3305372">
                  <a:extLst>
                    <a:ext uri="{9D8B030D-6E8A-4147-A177-3AD203B41FA5}">
                      <a16:colId xmlns:a16="http://schemas.microsoft.com/office/drawing/2014/main" val="3903812839"/>
                    </a:ext>
                  </a:extLst>
                </a:gridCol>
                <a:gridCol w="3305372">
                  <a:extLst>
                    <a:ext uri="{9D8B030D-6E8A-4147-A177-3AD203B41FA5}">
                      <a16:colId xmlns:a16="http://schemas.microsoft.com/office/drawing/2014/main" val="2808136354"/>
                    </a:ext>
                  </a:extLst>
                </a:gridCol>
              </a:tblGrid>
              <a:tr h="1123283">
                <a:tc>
                  <a:txBody>
                    <a:bodyPr/>
                    <a:lstStyle/>
                    <a:p>
                      <a:pPr>
                        <a:lnSpc>
                          <a:spcPct val="115000"/>
                        </a:lnSpc>
                        <a:spcAft>
                          <a:spcPts val="800"/>
                        </a:spcAft>
                        <a:buNone/>
                      </a:pPr>
                      <a:r>
                        <a:rPr lang="da-DK" sz="1200" kern="100" dirty="0">
                          <a:effectLst/>
                        </a:rPr>
                        <a:t>Soldat og tekniske fag</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Forsvaret vil bruge AI bredt – fra HR til kamppladsen. Et nyt AI-center skal styrke Forsvaret, give soldater nye kompetencer og fordele samt bidrage til den nationale sikkerhed.</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Den enkelte soldats kunnen og færdigheder skal ikke erstattes fuldstændigt af AI. </a:t>
                      </a:r>
                      <a:r>
                        <a:rPr lang="en-US" sz="1200" kern="100" dirty="0" err="1">
                          <a:effectLst/>
                        </a:rPr>
                        <a:t>Teknologien</a:t>
                      </a:r>
                      <a:r>
                        <a:rPr lang="en-US" sz="1200" kern="100" dirty="0">
                          <a:effectLst/>
                        </a:rPr>
                        <a:t> </a:t>
                      </a:r>
                      <a:r>
                        <a:rPr lang="en-US" sz="1200" kern="100" dirty="0" err="1">
                          <a:effectLst/>
                        </a:rPr>
                        <a:t>skal</a:t>
                      </a:r>
                      <a:r>
                        <a:rPr lang="en-US" sz="1200" kern="100" dirty="0">
                          <a:effectLst/>
                        </a:rPr>
                        <a:t> </a:t>
                      </a:r>
                      <a:r>
                        <a:rPr lang="en-US" sz="1200" kern="100" dirty="0" err="1">
                          <a:effectLst/>
                        </a:rPr>
                        <a:t>bruges</a:t>
                      </a:r>
                      <a:r>
                        <a:rPr lang="en-US" sz="1200" kern="100" dirty="0">
                          <a:effectLst/>
                        </a:rPr>
                        <a:t> til at </a:t>
                      </a:r>
                      <a:r>
                        <a:rPr lang="en-US" sz="1200" kern="100" dirty="0" err="1">
                          <a:effectLst/>
                        </a:rPr>
                        <a:t>udvikle</a:t>
                      </a:r>
                      <a:r>
                        <a:rPr lang="en-US" sz="1200" kern="100" dirty="0">
                          <a:effectLst/>
                        </a:rPr>
                        <a:t> og </a:t>
                      </a:r>
                      <a:r>
                        <a:rPr lang="en-US" sz="1200" kern="100" dirty="0" err="1">
                          <a:effectLst/>
                        </a:rPr>
                        <a:t>styrke</a:t>
                      </a:r>
                      <a:r>
                        <a:rPr lang="en-US" sz="1200" kern="100" dirty="0">
                          <a:effectLst/>
                        </a:rPr>
                        <a:t> </a:t>
                      </a:r>
                      <a:r>
                        <a:rPr lang="en-US" sz="1200" kern="100" dirty="0" err="1">
                          <a:effectLst/>
                        </a:rPr>
                        <a:t>soldaterne</a:t>
                      </a:r>
                      <a:r>
                        <a:rPr lang="en-US" sz="1200" kern="100" dirty="0">
                          <a:effectLst/>
                        </a:rPr>
                        <a: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04538449"/>
                  </a:ext>
                </a:extLst>
              </a:tr>
            </a:tbl>
          </a:graphicData>
        </a:graphic>
      </p:graphicFrame>
    </p:spTree>
    <p:extLst>
      <p:ext uri="{BB962C8B-B14F-4D97-AF65-F5344CB8AC3E}">
        <p14:creationId xmlns:p14="http://schemas.microsoft.com/office/powerpoint/2010/main" val="3974529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FEB0DB-F35B-1032-B9EE-150D14CAD833}"/>
              </a:ext>
            </a:extLst>
          </p:cNvPr>
          <p:cNvSpPr>
            <a:spLocks noGrp="1"/>
          </p:cNvSpPr>
          <p:nvPr>
            <p:ph type="title"/>
          </p:nvPr>
        </p:nvSpPr>
        <p:spPr/>
        <p:txBody>
          <a:bodyPr/>
          <a:lstStyle/>
          <a:p>
            <a:r>
              <a:rPr lang="da-DK" dirty="0"/>
              <a:t>FREDERIKS EL &amp; VVS A/S</a:t>
            </a:r>
          </a:p>
        </p:txBody>
      </p:sp>
      <p:pic>
        <p:nvPicPr>
          <p:cNvPr id="5" name="Billede 4" descr="Frederiks EL &amp; VVS A/S | LinkedIn">
            <a:extLst>
              <a:ext uri="{FF2B5EF4-FFF2-40B4-BE49-F238E27FC236}">
                <a16:creationId xmlns:a16="http://schemas.microsoft.com/office/drawing/2014/main" id="{BC7BB3E3-E259-D76F-3E2F-15FE6F60888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25472" y="365125"/>
            <a:ext cx="2356130" cy="818782"/>
          </a:xfrm>
          <a:prstGeom prst="rect">
            <a:avLst/>
          </a:prstGeom>
          <a:noFill/>
          <a:ln>
            <a:noFill/>
          </a:ln>
        </p:spPr>
      </p:pic>
      <p:graphicFrame>
        <p:nvGraphicFramePr>
          <p:cNvPr id="6" name="Tabel 5">
            <a:extLst>
              <a:ext uri="{FF2B5EF4-FFF2-40B4-BE49-F238E27FC236}">
                <a16:creationId xmlns:a16="http://schemas.microsoft.com/office/drawing/2014/main" id="{2616B92A-51DB-B679-A03F-5E5F18AF54A8}"/>
              </a:ext>
            </a:extLst>
          </p:cNvPr>
          <p:cNvGraphicFramePr>
            <a:graphicFrameLocks noGrp="1"/>
          </p:cNvGraphicFramePr>
          <p:nvPr>
            <p:extLst>
              <p:ext uri="{D42A27DB-BD31-4B8C-83A1-F6EECF244321}">
                <p14:modId xmlns:p14="http://schemas.microsoft.com/office/powerpoint/2010/main" val="3845027956"/>
              </p:ext>
            </p:extLst>
          </p:nvPr>
        </p:nvGraphicFramePr>
        <p:xfrm>
          <a:off x="838199" y="2845710"/>
          <a:ext cx="9916116" cy="2287064"/>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402767257"/>
                    </a:ext>
                  </a:extLst>
                </a:gridCol>
                <a:gridCol w="3305372">
                  <a:extLst>
                    <a:ext uri="{9D8B030D-6E8A-4147-A177-3AD203B41FA5}">
                      <a16:colId xmlns:a16="http://schemas.microsoft.com/office/drawing/2014/main" val="654857218"/>
                    </a:ext>
                  </a:extLst>
                </a:gridCol>
                <a:gridCol w="3305372">
                  <a:extLst>
                    <a:ext uri="{9D8B030D-6E8A-4147-A177-3AD203B41FA5}">
                      <a16:colId xmlns:a16="http://schemas.microsoft.com/office/drawing/2014/main" val="2200825304"/>
                    </a:ext>
                  </a:extLst>
                </a:gridCol>
              </a:tblGrid>
              <a:tr h="1143532">
                <a:tc>
                  <a:txBody>
                    <a:bodyPr/>
                    <a:lstStyle/>
                    <a:p>
                      <a:pPr>
                        <a:lnSpc>
                          <a:spcPct val="115000"/>
                        </a:lnSpc>
                        <a:spcAft>
                          <a:spcPts val="800"/>
                        </a:spcAft>
                        <a:buNone/>
                      </a:pPr>
                      <a:r>
                        <a:rPr lang="da-DK" sz="1200" kern="100" dirty="0">
                          <a:effectLst/>
                        </a:rPr>
                        <a:t>Elektriker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Elektrikeren får flere opgaver med solceller, ladestandere, varmepumper og intelligente bygninger. </a:t>
                      </a:r>
                      <a:r>
                        <a:rPr lang="en-US" sz="1200" kern="100">
                          <a:effectLst/>
                        </a:rPr>
                        <a:t>Digitale værktøjer hjælper med måling og fejlfinding.</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Sikkerhed, praktisk sans og ansvar kan aldrig undværes. En installering skal virke i virkeligheden – ikke kun på en skærm.</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01514702"/>
                  </a:ext>
                </a:extLst>
              </a:tr>
              <a:tr h="1143532">
                <a:tc>
                  <a:txBody>
                    <a:bodyPr/>
                    <a:lstStyle/>
                    <a:p>
                      <a:pPr>
                        <a:lnSpc>
                          <a:spcPct val="115000"/>
                        </a:lnSpc>
                        <a:spcAft>
                          <a:spcPts val="800"/>
                        </a:spcAft>
                        <a:buNone/>
                      </a:pPr>
                      <a:r>
                        <a:rPr lang="da-DK" sz="1200" kern="100" dirty="0">
                          <a:effectLst/>
                        </a:rPr>
                        <a:t>Blikkenslager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Der kommer mere fokus på holdbare tage, genbrug af metal og løsninger til kraftig regn. Nye maskiner kan hjælpe, men delene skal stadig formes og monteres.</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Præcision, materialefølelse og godt håndelag er afgørende. Den sidste tilpasning på bygningen kræver erfaring og blik for detaljen.</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67984860"/>
                  </a:ext>
                </a:extLst>
              </a:tr>
            </a:tbl>
          </a:graphicData>
        </a:graphic>
      </p:graphicFrame>
    </p:spTree>
    <p:extLst>
      <p:ext uri="{BB962C8B-B14F-4D97-AF65-F5344CB8AC3E}">
        <p14:creationId xmlns:p14="http://schemas.microsoft.com/office/powerpoint/2010/main" val="1808077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7414AF-B22D-FA21-FCDB-FF7B78B10F32}"/>
              </a:ext>
            </a:extLst>
          </p:cNvPr>
          <p:cNvSpPr>
            <a:spLocks noGrp="1"/>
          </p:cNvSpPr>
          <p:nvPr>
            <p:ph type="title"/>
          </p:nvPr>
        </p:nvSpPr>
        <p:spPr/>
        <p:txBody>
          <a:bodyPr/>
          <a:lstStyle/>
          <a:p>
            <a:r>
              <a:rPr lang="da-DK" dirty="0"/>
              <a:t>GASTRO CATERING</a:t>
            </a:r>
          </a:p>
        </p:txBody>
      </p:sp>
      <p:pic>
        <p:nvPicPr>
          <p:cNvPr id="5" name="Grafik 1">
            <a:extLst>
              <a:ext uri="{FF2B5EF4-FFF2-40B4-BE49-F238E27FC236}">
                <a16:creationId xmlns:a16="http://schemas.microsoft.com/office/drawing/2014/main" id="{6D1E2897-F9C7-460F-A6CB-22A63AC7D50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190275" y="296047"/>
            <a:ext cx="1850381" cy="2206521"/>
          </a:xfrm>
          <a:prstGeom prst="rect">
            <a:avLst/>
          </a:prstGeom>
        </p:spPr>
      </p:pic>
      <p:graphicFrame>
        <p:nvGraphicFramePr>
          <p:cNvPr id="6" name="Tabel 5">
            <a:extLst>
              <a:ext uri="{FF2B5EF4-FFF2-40B4-BE49-F238E27FC236}">
                <a16:creationId xmlns:a16="http://schemas.microsoft.com/office/drawing/2014/main" id="{35F9462B-B8F6-E51D-AF86-F9A4CEA1BF30}"/>
              </a:ext>
            </a:extLst>
          </p:cNvPr>
          <p:cNvGraphicFramePr>
            <a:graphicFrameLocks noGrp="1"/>
          </p:cNvGraphicFramePr>
          <p:nvPr>
            <p:extLst>
              <p:ext uri="{D42A27DB-BD31-4B8C-83A1-F6EECF244321}">
                <p14:modId xmlns:p14="http://schemas.microsoft.com/office/powerpoint/2010/main" val="1807315180"/>
              </p:ext>
            </p:extLst>
          </p:nvPr>
        </p:nvGraphicFramePr>
        <p:xfrm>
          <a:off x="838200" y="3270408"/>
          <a:ext cx="9916116" cy="1609599"/>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2248607445"/>
                    </a:ext>
                  </a:extLst>
                </a:gridCol>
                <a:gridCol w="3305372">
                  <a:extLst>
                    <a:ext uri="{9D8B030D-6E8A-4147-A177-3AD203B41FA5}">
                      <a16:colId xmlns:a16="http://schemas.microsoft.com/office/drawing/2014/main" val="298753001"/>
                    </a:ext>
                  </a:extLst>
                </a:gridCol>
                <a:gridCol w="3305372">
                  <a:extLst>
                    <a:ext uri="{9D8B030D-6E8A-4147-A177-3AD203B41FA5}">
                      <a16:colId xmlns:a16="http://schemas.microsoft.com/office/drawing/2014/main" val="1151942930"/>
                    </a:ext>
                  </a:extLst>
                </a:gridCol>
              </a:tblGrid>
              <a:tr h="1609599">
                <a:tc>
                  <a:txBody>
                    <a:bodyPr/>
                    <a:lstStyle/>
                    <a:p>
                      <a:pPr>
                        <a:lnSpc>
                          <a:spcPct val="115000"/>
                        </a:lnSpc>
                        <a:spcAft>
                          <a:spcPts val="800"/>
                        </a:spcAft>
                        <a:buNone/>
                      </a:pPr>
                      <a:r>
                        <a:rPr lang="en-US" sz="1200" kern="100" dirty="0">
                          <a:effectLst/>
                        </a:rPr>
                        <a:t>Kok</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Kokkefaget bliver en blanding af traditionelt håndværk og ny teknologi. Robotter og maskiner kan hjælpe med rutineopgaver som forberedelse, opvask og varebestilling, mens bæredygtighed, mindre madspild, lokale sæsonråvarer og mad lavet fra bunden får større fokus.</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Kreativitet, smagssans og menneskelig kontakt er svære at erstatte. En kok bruger erfaring og intuition til at smage til og skabe nyt, og i køkkenet er samarbejde, kommunikation, hurtige løsninger og passionen for at give gæsterne en god oplevelse afgørende.</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4761711"/>
                  </a:ext>
                </a:extLst>
              </a:tr>
            </a:tbl>
          </a:graphicData>
        </a:graphic>
      </p:graphicFrame>
    </p:spTree>
    <p:extLst>
      <p:ext uri="{BB962C8B-B14F-4D97-AF65-F5344CB8AC3E}">
        <p14:creationId xmlns:p14="http://schemas.microsoft.com/office/powerpoint/2010/main" val="564076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8ACB5F-D307-10AD-E9A0-ECEB7BFDE9E8}"/>
              </a:ext>
            </a:extLst>
          </p:cNvPr>
          <p:cNvSpPr>
            <a:spLocks noGrp="1"/>
          </p:cNvSpPr>
          <p:nvPr>
            <p:ph type="title"/>
          </p:nvPr>
        </p:nvSpPr>
        <p:spPr/>
        <p:txBody>
          <a:bodyPr/>
          <a:lstStyle/>
          <a:p>
            <a:r>
              <a:rPr lang="da-DK" dirty="0"/>
              <a:t>GRIMME SKANDINAVIEN</a:t>
            </a:r>
          </a:p>
        </p:txBody>
      </p:sp>
      <p:pic>
        <p:nvPicPr>
          <p:cNvPr id="5" name="Billede 4">
            <a:extLst>
              <a:ext uri="{FF2B5EF4-FFF2-40B4-BE49-F238E27FC236}">
                <a16:creationId xmlns:a16="http://schemas.microsoft.com/office/drawing/2014/main" id="{C893EFA6-EBF5-621A-62E2-D33DFEE05F9B}"/>
              </a:ext>
            </a:extLst>
          </p:cNvPr>
          <p:cNvPicPr>
            <a:picLocks noChangeAspect="1"/>
          </p:cNvPicPr>
          <p:nvPr/>
        </p:nvPicPr>
        <p:blipFill>
          <a:blip r:embed="rId2" cstate="print">
            <a:extLst>
              <a:ext uri="{28A0092B-C50C-407E-A947-70E740481C1C}">
                <a14:useLocalDpi xmlns:a14="http://schemas.microsoft.com/office/drawing/2010/main" val="0"/>
              </a:ext>
            </a:extLst>
          </a:blip>
          <a:srcRect l="949" t="18638" r="624" b="30563"/>
          <a:stretch>
            <a:fillRect/>
          </a:stretch>
        </p:blipFill>
        <p:spPr bwMode="auto">
          <a:xfrm>
            <a:off x="8824512" y="492145"/>
            <a:ext cx="2194882" cy="1132808"/>
          </a:xfrm>
          <a:prstGeom prst="rect">
            <a:avLst/>
          </a:prstGeom>
          <a:noFill/>
          <a:ln>
            <a:noFill/>
          </a:ln>
        </p:spPr>
      </p:pic>
      <p:graphicFrame>
        <p:nvGraphicFramePr>
          <p:cNvPr id="6" name="Tabel 5">
            <a:extLst>
              <a:ext uri="{FF2B5EF4-FFF2-40B4-BE49-F238E27FC236}">
                <a16:creationId xmlns:a16="http://schemas.microsoft.com/office/drawing/2014/main" id="{C85A8092-6643-1650-9BE1-9037682B38FE}"/>
              </a:ext>
            </a:extLst>
          </p:cNvPr>
          <p:cNvGraphicFramePr>
            <a:graphicFrameLocks noGrp="1"/>
          </p:cNvGraphicFramePr>
          <p:nvPr>
            <p:extLst>
              <p:ext uri="{D42A27DB-BD31-4B8C-83A1-F6EECF244321}">
                <p14:modId xmlns:p14="http://schemas.microsoft.com/office/powerpoint/2010/main" val="1438311549"/>
              </p:ext>
            </p:extLst>
          </p:nvPr>
        </p:nvGraphicFramePr>
        <p:xfrm>
          <a:off x="838199" y="2380418"/>
          <a:ext cx="9916116" cy="3145740"/>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789785184"/>
                    </a:ext>
                  </a:extLst>
                </a:gridCol>
                <a:gridCol w="3305372">
                  <a:extLst>
                    <a:ext uri="{9D8B030D-6E8A-4147-A177-3AD203B41FA5}">
                      <a16:colId xmlns:a16="http://schemas.microsoft.com/office/drawing/2014/main" val="1702735677"/>
                    </a:ext>
                  </a:extLst>
                </a:gridCol>
                <a:gridCol w="3305372">
                  <a:extLst>
                    <a:ext uri="{9D8B030D-6E8A-4147-A177-3AD203B41FA5}">
                      <a16:colId xmlns:a16="http://schemas.microsoft.com/office/drawing/2014/main" val="1551024853"/>
                    </a:ext>
                  </a:extLst>
                </a:gridCol>
              </a:tblGrid>
              <a:tr h="1572870">
                <a:tc>
                  <a:txBody>
                    <a:bodyPr/>
                    <a:lstStyle/>
                    <a:p>
                      <a:pPr>
                        <a:lnSpc>
                          <a:spcPct val="115000"/>
                        </a:lnSpc>
                        <a:spcAft>
                          <a:spcPts val="800"/>
                        </a:spcAft>
                        <a:buNone/>
                      </a:pPr>
                      <a:r>
                        <a:rPr lang="en-US" sz="1200" kern="100" dirty="0" err="1">
                          <a:effectLst/>
                        </a:rPr>
                        <a:t>Landbrugsmaskinmekaniker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Faget vil stadig handle om at udvikle, vedligeholde og reparere landbrugsmaskiner, men med mere automatisering og flere førerløse, GPS-styrede maskiner. Landbrugsmekanikeren bliver også tekniker, IT-specialist og robotmekaniker, og AI og data bruges mere til fejlfinding, service og analyse.</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Praktisk håndelag, menneskelig dømmekraft og troværdige relationer kan ikke erstattes. Der vil fortsat være brug for mennesker til fysisk service, reparation, montering og fejlfinding i marken samt til at træffe beslutninger i usikre situationer og skabe tillid.</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53349981"/>
                  </a:ext>
                </a:extLst>
              </a:tr>
              <a:tr h="1572870">
                <a:tc>
                  <a:txBody>
                    <a:bodyPr/>
                    <a:lstStyle/>
                    <a:p>
                      <a:pPr>
                        <a:lnSpc>
                          <a:spcPct val="115000"/>
                        </a:lnSpc>
                        <a:spcAft>
                          <a:spcPts val="800"/>
                        </a:spcAft>
                        <a:buNone/>
                      </a:pPr>
                      <a:r>
                        <a:rPr lang="en-US" sz="1200" kern="100" dirty="0" err="1">
                          <a:effectLst/>
                        </a:rPr>
                        <a:t>Materielmekaniker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Faget vil stadig handle om at udvikle, vedligeholde og reparere maskiner, men teknologien fylder mere med automatisering, GPS-styring, AI og data. Mekanikeren bliver i stigende grad også tekniker, IT-specialist og robotmekaniker, samtidig med at kravene til klima og bæredygtighed vokser.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Praktisk håndelag, menneskelig dømmekraft og evnen til at skabe troværdige relationer kan ikke erstattes. Mennesker skal fortsat udføre service, reparere og montere maskiner, fejlfinde i marken, træffe beslutninger i usikre situationer og skabe tillid hos kunder og kolleger.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15664451"/>
                  </a:ext>
                </a:extLst>
              </a:tr>
            </a:tbl>
          </a:graphicData>
        </a:graphic>
      </p:graphicFrame>
    </p:spTree>
    <p:extLst>
      <p:ext uri="{BB962C8B-B14F-4D97-AF65-F5344CB8AC3E}">
        <p14:creationId xmlns:p14="http://schemas.microsoft.com/office/powerpoint/2010/main" val="146373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8233D2-903E-B28A-8C3C-B95B75EC2119}"/>
              </a:ext>
            </a:extLst>
          </p:cNvPr>
          <p:cNvSpPr>
            <a:spLocks noGrp="1"/>
          </p:cNvSpPr>
          <p:nvPr>
            <p:ph type="title"/>
          </p:nvPr>
        </p:nvSpPr>
        <p:spPr/>
        <p:txBody>
          <a:bodyPr/>
          <a:lstStyle/>
          <a:p>
            <a:r>
              <a:rPr lang="da-DK" dirty="0"/>
              <a:t>GRUNDFOS</a:t>
            </a:r>
          </a:p>
        </p:txBody>
      </p:sp>
      <p:sp>
        <p:nvSpPr>
          <p:cNvPr id="3" name="Pladsholder til tekst 2">
            <a:extLst>
              <a:ext uri="{FF2B5EF4-FFF2-40B4-BE49-F238E27FC236}">
                <a16:creationId xmlns:a16="http://schemas.microsoft.com/office/drawing/2014/main" id="{8A12F0F1-9121-8315-1BAD-9E9DE11F2E16}"/>
              </a:ext>
            </a:extLst>
          </p:cNvPr>
          <p:cNvSpPr>
            <a:spLocks noGrp="1"/>
          </p:cNvSpPr>
          <p:nvPr>
            <p:ph type="body" sz="quarter" idx="12"/>
          </p:nvPr>
        </p:nvSpPr>
        <p:spPr/>
        <p:txBody>
          <a:bodyPr/>
          <a:lstStyle/>
          <a:p>
            <a:endParaRPr lang="da-DK"/>
          </a:p>
        </p:txBody>
      </p:sp>
      <p:sp>
        <p:nvSpPr>
          <p:cNvPr id="4" name="Pladsholder til billede 3">
            <a:extLst>
              <a:ext uri="{FF2B5EF4-FFF2-40B4-BE49-F238E27FC236}">
                <a16:creationId xmlns:a16="http://schemas.microsoft.com/office/drawing/2014/main" id="{68D5681F-ED78-60ED-F0DF-0D7C0E2532D0}"/>
              </a:ext>
            </a:extLst>
          </p:cNvPr>
          <p:cNvSpPr>
            <a:spLocks noGrp="1"/>
          </p:cNvSpPr>
          <p:nvPr>
            <p:ph type="pic" sz="quarter" idx="20"/>
          </p:nvPr>
        </p:nvSpPr>
        <p:spPr/>
        <p:txBody>
          <a:bodyPr/>
          <a:lstStyle/>
          <a:p>
            <a:endParaRPr lang="da-DK"/>
          </a:p>
        </p:txBody>
      </p:sp>
      <p:pic>
        <p:nvPicPr>
          <p:cNvPr id="5" name="Billede 4">
            <a:extLst>
              <a:ext uri="{FF2B5EF4-FFF2-40B4-BE49-F238E27FC236}">
                <a16:creationId xmlns:a16="http://schemas.microsoft.com/office/drawing/2014/main" id="{41BC8F69-BADE-8D6B-99A5-27E42054C94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83495" y="286535"/>
            <a:ext cx="1939001" cy="1453365"/>
          </a:xfrm>
          <a:prstGeom prst="rect">
            <a:avLst/>
          </a:prstGeom>
          <a:noFill/>
          <a:ln>
            <a:noFill/>
          </a:ln>
        </p:spPr>
      </p:pic>
      <p:graphicFrame>
        <p:nvGraphicFramePr>
          <p:cNvPr id="6" name="Tabel 5">
            <a:extLst>
              <a:ext uri="{FF2B5EF4-FFF2-40B4-BE49-F238E27FC236}">
                <a16:creationId xmlns:a16="http://schemas.microsoft.com/office/drawing/2014/main" id="{8E492BBE-1459-2B3A-4E92-29B80A9D57B5}"/>
              </a:ext>
            </a:extLst>
          </p:cNvPr>
          <p:cNvGraphicFramePr>
            <a:graphicFrameLocks noGrp="1"/>
          </p:cNvGraphicFramePr>
          <p:nvPr>
            <p:extLst>
              <p:ext uri="{D42A27DB-BD31-4B8C-83A1-F6EECF244321}">
                <p14:modId xmlns:p14="http://schemas.microsoft.com/office/powerpoint/2010/main" val="1811403590"/>
              </p:ext>
            </p:extLst>
          </p:nvPr>
        </p:nvGraphicFramePr>
        <p:xfrm>
          <a:off x="838199" y="1631606"/>
          <a:ext cx="9916116" cy="4468597"/>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2582687656"/>
                    </a:ext>
                  </a:extLst>
                </a:gridCol>
                <a:gridCol w="3305372">
                  <a:extLst>
                    <a:ext uri="{9D8B030D-6E8A-4147-A177-3AD203B41FA5}">
                      <a16:colId xmlns:a16="http://schemas.microsoft.com/office/drawing/2014/main" val="541141758"/>
                    </a:ext>
                  </a:extLst>
                </a:gridCol>
                <a:gridCol w="3305372">
                  <a:extLst>
                    <a:ext uri="{9D8B030D-6E8A-4147-A177-3AD203B41FA5}">
                      <a16:colId xmlns:a16="http://schemas.microsoft.com/office/drawing/2014/main" val="2478294359"/>
                    </a:ext>
                  </a:extLst>
                </a:gridCol>
              </a:tblGrid>
              <a:tr h="1625865">
                <a:tc>
                  <a:txBody>
                    <a:bodyPr/>
                    <a:lstStyle/>
                    <a:p>
                      <a:pPr>
                        <a:lnSpc>
                          <a:spcPct val="115000"/>
                        </a:lnSpc>
                        <a:spcAft>
                          <a:spcPts val="800"/>
                        </a:spcAft>
                        <a:buNone/>
                      </a:pPr>
                      <a:r>
                        <a:rPr lang="en-US" sz="1100" kern="100" dirty="0" err="1">
                          <a:effectLst/>
                        </a:rPr>
                        <a:t>Kontorassistent</a:t>
                      </a:r>
                      <a:endParaRPr lang="da-DK"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35" marR="64935" marT="0" marB="0"/>
                </a:tc>
                <a:tc>
                  <a:txBody>
                    <a:bodyPr/>
                    <a:lstStyle/>
                    <a:p>
                      <a:pPr>
                        <a:lnSpc>
                          <a:spcPct val="115000"/>
                        </a:lnSpc>
                        <a:spcAft>
                          <a:spcPts val="800"/>
                        </a:spcAft>
                        <a:buNone/>
                      </a:pPr>
                      <a:r>
                        <a:rPr lang="da-DK" sz="1100" kern="100">
                          <a:effectLst/>
                        </a:rPr>
                        <a:t>AI og automatisering bliver en naturlig del af hverdagen og hjælper med dataindtastning, informationssøgning, rapportering, mødeopsamlinger og simple administrative processer. Rollen flytter sig mod at forstå, udfordre og forbedre opgaverne samt omsætte information til handling på tværs af mennesker, processer og systemer.</a:t>
                      </a:r>
                      <a:endParaRPr lang="da-DK" sz="1100" kern="100">
                        <a:effectLst/>
                        <a:latin typeface="Aptos" panose="020B0004020202020204" pitchFamily="34" charset="0"/>
                        <a:ea typeface="Aptos" panose="020B0004020202020204" pitchFamily="34" charset="0"/>
                        <a:cs typeface="Times New Roman" panose="02020603050405020304" pitchFamily="18" charset="0"/>
                      </a:endParaRPr>
                    </a:p>
                  </a:txBody>
                  <a:tcPr marL="64935" marR="64935" marT="0" marB="0"/>
                </a:tc>
                <a:tc>
                  <a:txBody>
                    <a:bodyPr/>
                    <a:lstStyle/>
                    <a:p>
                      <a:pPr>
                        <a:lnSpc>
                          <a:spcPct val="115000"/>
                        </a:lnSpc>
                        <a:spcAft>
                          <a:spcPts val="800"/>
                        </a:spcAft>
                        <a:buNone/>
                      </a:pPr>
                      <a:r>
                        <a:rPr lang="da-DK" sz="1100" kern="100">
                          <a:effectLst/>
                        </a:rPr>
                        <a:t>Empati og relationsskabelse, sund dømmekraft, nysgerrighed, kreativitet, samarbejde samt ansvarlighed og etik kan ikke erstattes. Fremtidens medarbejdere skal samtidig være nysgerrige, omstillingsparate og kunne lære nyt gennem hele arbejdslivet.</a:t>
                      </a:r>
                      <a:endParaRPr lang="da-DK" sz="1100" kern="100">
                        <a:effectLst/>
                        <a:latin typeface="Aptos" panose="020B0004020202020204" pitchFamily="34" charset="0"/>
                        <a:ea typeface="Aptos" panose="020B0004020202020204" pitchFamily="34" charset="0"/>
                        <a:cs typeface="Times New Roman" panose="02020603050405020304" pitchFamily="18" charset="0"/>
                      </a:endParaRPr>
                    </a:p>
                  </a:txBody>
                  <a:tcPr marL="64935" marR="64935" marT="0" marB="0"/>
                </a:tc>
                <a:extLst>
                  <a:ext uri="{0D108BD9-81ED-4DB2-BD59-A6C34878D82A}">
                    <a16:rowId xmlns:a16="http://schemas.microsoft.com/office/drawing/2014/main" val="3899853300"/>
                  </a:ext>
                </a:extLst>
              </a:tr>
              <a:tr h="1421366">
                <a:tc>
                  <a:txBody>
                    <a:bodyPr/>
                    <a:lstStyle/>
                    <a:p>
                      <a:pPr>
                        <a:lnSpc>
                          <a:spcPct val="115000"/>
                        </a:lnSpc>
                        <a:spcAft>
                          <a:spcPts val="800"/>
                        </a:spcAft>
                        <a:buNone/>
                      </a:pPr>
                      <a:r>
                        <a:rPr lang="en-US" sz="1100" kern="100" dirty="0" err="1">
                          <a:effectLst/>
                        </a:rPr>
                        <a:t>Elektronikfagtekniker</a:t>
                      </a:r>
                      <a:endParaRPr lang="da-DK"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35" marR="64935" marT="0" marB="0"/>
                </a:tc>
                <a:tc>
                  <a:txBody>
                    <a:bodyPr/>
                    <a:lstStyle/>
                    <a:p>
                      <a:pPr>
                        <a:lnSpc>
                          <a:spcPct val="115000"/>
                        </a:lnSpc>
                        <a:spcAft>
                          <a:spcPts val="800"/>
                        </a:spcAft>
                        <a:buNone/>
                      </a:pPr>
                      <a:r>
                        <a:rPr lang="da-DK" sz="1100" kern="100">
                          <a:effectLst/>
                        </a:rPr>
                        <a:t>Elektronik bliver mere avanceret og integreret i intelligente produkter. Elektronikfagteknikeren arbejder med sensorer, data, automatisering og fejlfinding i komplekse systemer; AI kan hjælpe med diagnosticering og analyse, men mennesker skal forstå sammenhænge, finde fejlårsager og sikre stabile løsninger.</a:t>
                      </a:r>
                      <a:endParaRPr lang="da-DK" sz="1100" kern="100">
                        <a:effectLst/>
                        <a:latin typeface="Aptos" panose="020B0004020202020204" pitchFamily="34" charset="0"/>
                        <a:ea typeface="Aptos" panose="020B0004020202020204" pitchFamily="34" charset="0"/>
                        <a:cs typeface="Times New Roman" panose="02020603050405020304" pitchFamily="18" charset="0"/>
                      </a:endParaRPr>
                    </a:p>
                  </a:txBody>
                  <a:tcPr marL="64935" marR="64935" marT="0" marB="0"/>
                </a:tc>
                <a:tc>
                  <a:txBody>
                    <a:bodyPr/>
                    <a:lstStyle/>
                    <a:p>
                      <a:pPr>
                        <a:lnSpc>
                          <a:spcPct val="115000"/>
                        </a:lnSpc>
                        <a:spcAft>
                          <a:spcPts val="800"/>
                        </a:spcAft>
                        <a:buNone/>
                      </a:pPr>
                      <a:r>
                        <a:rPr lang="da-DK" sz="1100" kern="100">
                          <a:effectLst/>
                        </a:rPr>
                        <a:t>Analytisk tænkning, fejlfinding i komplekse systemer, nysgerrighed, læringsparathed og kvalitetsbevidsthed kan ikke erstattes. Det samme gælder evnen til at forstå kundens eller brugerens behov.</a:t>
                      </a:r>
                      <a:endParaRPr lang="da-DK" sz="1100" kern="100">
                        <a:effectLst/>
                        <a:latin typeface="Aptos" panose="020B0004020202020204" pitchFamily="34" charset="0"/>
                        <a:ea typeface="Aptos" panose="020B0004020202020204" pitchFamily="34" charset="0"/>
                        <a:cs typeface="Times New Roman" panose="02020603050405020304" pitchFamily="18" charset="0"/>
                      </a:endParaRPr>
                    </a:p>
                  </a:txBody>
                  <a:tcPr marL="64935" marR="64935" marT="0" marB="0"/>
                </a:tc>
                <a:extLst>
                  <a:ext uri="{0D108BD9-81ED-4DB2-BD59-A6C34878D82A}">
                    <a16:rowId xmlns:a16="http://schemas.microsoft.com/office/drawing/2014/main" val="4102220664"/>
                  </a:ext>
                </a:extLst>
              </a:tr>
              <a:tr h="1421366">
                <a:tc>
                  <a:txBody>
                    <a:bodyPr/>
                    <a:lstStyle/>
                    <a:p>
                      <a:pPr>
                        <a:lnSpc>
                          <a:spcPct val="115000"/>
                        </a:lnSpc>
                        <a:spcAft>
                          <a:spcPts val="800"/>
                        </a:spcAft>
                        <a:buNone/>
                      </a:pPr>
                      <a:r>
                        <a:rPr lang="en-US" sz="1100" kern="100" dirty="0" err="1">
                          <a:effectLst/>
                        </a:rPr>
                        <a:t>Værktøjsmager</a:t>
                      </a:r>
                      <a:endParaRPr lang="da-DK"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35" marR="64935" marT="0" marB="0"/>
                </a:tc>
                <a:tc>
                  <a:txBody>
                    <a:bodyPr/>
                    <a:lstStyle/>
                    <a:p>
                      <a:pPr>
                        <a:lnSpc>
                          <a:spcPct val="115000"/>
                        </a:lnSpc>
                        <a:spcAft>
                          <a:spcPts val="800"/>
                        </a:spcAft>
                        <a:buNone/>
                      </a:pPr>
                      <a:r>
                        <a:rPr lang="da-DK" sz="1100" kern="100">
                          <a:effectLst/>
                        </a:rPr>
                        <a:t>Værktøjsmagerfaget bliver mere digitalt. CAD-design, simuleringer, automatiseret bearbejdning og AI-understøttet optimering gør udviklingen hurtigere og mere præcis, mens højere krav til specialløsninger flytter arbejdet mod udvikling, kvalitetssikring og problemløsning frem for ren fremstilling.</a:t>
                      </a:r>
                      <a:endParaRPr lang="da-DK" sz="1100" kern="100">
                        <a:effectLst/>
                        <a:latin typeface="Aptos" panose="020B0004020202020204" pitchFamily="34" charset="0"/>
                        <a:ea typeface="Aptos" panose="020B0004020202020204" pitchFamily="34" charset="0"/>
                        <a:cs typeface="Times New Roman" panose="02020603050405020304" pitchFamily="18" charset="0"/>
                      </a:endParaRPr>
                    </a:p>
                  </a:txBody>
                  <a:tcPr marL="64935" marR="64935" marT="0" marB="0"/>
                </a:tc>
                <a:tc>
                  <a:txBody>
                    <a:bodyPr/>
                    <a:lstStyle/>
                    <a:p>
                      <a:pPr>
                        <a:lnSpc>
                          <a:spcPct val="115000"/>
                        </a:lnSpc>
                        <a:spcAft>
                          <a:spcPts val="800"/>
                        </a:spcAft>
                        <a:buNone/>
                      </a:pPr>
                      <a:r>
                        <a:rPr lang="da-DK" sz="1100" kern="100" dirty="0">
                          <a:effectLst/>
                        </a:rPr>
                        <a:t>Teknisk forståelse og helhedssyn, kreativ problemløsning, erfaring og håndværksmæssig intuition kan ikke erstattes. Det samme gælder samarbejdet med kunder og kolleger samt evnen til at omsætte idéer til konkrete løsninger.</a:t>
                      </a:r>
                      <a:endParaRPr lang="da-DK"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4935" marR="64935" marT="0" marB="0"/>
                </a:tc>
                <a:extLst>
                  <a:ext uri="{0D108BD9-81ED-4DB2-BD59-A6C34878D82A}">
                    <a16:rowId xmlns:a16="http://schemas.microsoft.com/office/drawing/2014/main" val="2010692149"/>
                  </a:ext>
                </a:extLst>
              </a:tr>
            </a:tbl>
          </a:graphicData>
        </a:graphic>
      </p:graphicFrame>
    </p:spTree>
    <p:extLst>
      <p:ext uri="{BB962C8B-B14F-4D97-AF65-F5344CB8AC3E}">
        <p14:creationId xmlns:p14="http://schemas.microsoft.com/office/powerpoint/2010/main" val="3228820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3D75BD-70B7-A93E-EA71-FDD514FAC188}"/>
              </a:ext>
            </a:extLst>
          </p:cNvPr>
          <p:cNvSpPr>
            <a:spLocks noGrp="1"/>
          </p:cNvSpPr>
          <p:nvPr>
            <p:ph type="title"/>
          </p:nvPr>
        </p:nvSpPr>
        <p:spPr/>
        <p:txBody>
          <a:bodyPr/>
          <a:lstStyle/>
          <a:p>
            <a:r>
              <a:rPr lang="da-DK" dirty="0"/>
              <a:t>HEADSPACE</a:t>
            </a:r>
          </a:p>
        </p:txBody>
      </p:sp>
      <p:pic>
        <p:nvPicPr>
          <p:cNvPr id="5" name="Billede 4">
            <a:extLst>
              <a:ext uri="{FF2B5EF4-FFF2-40B4-BE49-F238E27FC236}">
                <a16:creationId xmlns:a16="http://schemas.microsoft.com/office/drawing/2014/main" id="{A3E03F91-A82D-E4B2-E351-C15E9696DE5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59904" y="527505"/>
            <a:ext cx="2180272" cy="1000802"/>
          </a:xfrm>
          <a:prstGeom prst="rect">
            <a:avLst/>
          </a:prstGeom>
          <a:noFill/>
          <a:ln>
            <a:noFill/>
          </a:ln>
        </p:spPr>
      </p:pic>
      <p:graphicFrame>
        <p:nvGraphicFramePr>
          <p:cNvPr id="6" name="Tabel 5">
            <a:extLst>
              <a:ext uri="{FF2B5EF4-FFF2-40B4-BE49-F238E27FC236}">
                <a16:creationId xmlns:a16="http://schemas.microsoft.com/office/drawing/2014/main" id="{A11267E1-DB2C-9D0B-77B1-55119AED27C3}"/>
              </a:ext>
            </a:extLst>
          </p:cNvPr>
          <p:cNvGraphicFramePr>
            <a:graphicFrameLocks noGrp="1"/>
          </p:cNvGraphicFramePr>
          <p:nvPr>
            <p:extLst>
              <p:ext uri="{D42A27DB-BD31-4B8C-83A1-F6EECF244321}">
                <p14:modId xmlns:p14="http://schemas.microsoft.com/office/powerpoint/2010/main" val="357329680"/>
              </p:ext>
            </p:extLst>
          </p:nvPr>
        </p:nvGraphicFramePr>
        <p:xfrm>
          <a:off x="838199" y="3162619"/>
          <a:ext cx="9916116" cy="1155088"/>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085199997"/>
                    </a:ext>
                  </a:extLst>
                </a:gridCol>
                <a:gridCol w="3305372">
                  <a:extLst>
                    <a:ext uri="{9D8B030D-6E8A-4147-A177-3AD203B41FA5}">
                      <a16:colId xmlns:a16="http://schemas.microsoft.com/office/drawing/2014/main" val="2890785125"/>
                    </a:ext>
                  </a:extLst>
                </a:gridCol>
                <a:gridCol w="3305372">
                  <a:extLst>
                    <a:ext uri="{9D8B030D-6E8A-4147-A177-3AD203B41FA5}">
                      <a16:colId xmlns:a16="http://schemas.microsoft.com/office/drawing/2014/main" val="2414038508"/>
                    </a:ext>
                  </a:extLst>
                </a:gridCol>
              </a:tblGrid>
              <a:tr h="1155088">
                <a:tc>
                  <a:txBody>
                    <a:bodyPr/>
                    <a:lstStyle/>
                    <a:p>
                      <a:pPr>
                        <a:lnSpc>
                          <a:spcPct val="115000"/>
                        </a:lnSpc>
                        <a:spcAft>
                          <a:spcPts val="800"/>
                        </a:spcAft>
                        <a:buNone/>
                      </a:pPr>
                      <a:r>
                        <a:rPr lang="da-DK" sz="1200" kern="100" dirty="0">
                          <a:effectLst/>
                        </a:rPr>
                        <a:t>Rådgivning og foreningsarbejde</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Flere unge vil kunne få kontakt både fysisk og digitalt, og teknologi kan gøre hjælpen lettere at finde. </a:t>
                      </a:r>
                      <a:r>
                        <a:rPr lang="en-US" sz="1200" kern="100">
                          <a:effectLst/>
                        </a:rPr>
                        <a:t>Samtalen mellem mennesker vil stadig være centrum.</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At lytte uden at dømme, skabe tryghed og tage et ungt menneske alvorligt kan aldrig automatiseres. </a:t>
                      </a:r>
                      <a:r>
                        <a:rPr lang="en-US" sz="1200" kern="100" dirty="0" err="1">
                          <a:effectLst/>
                        </a:rPr>
                        <a:t>Tillid</a:t>
                      </a:r>
                      <a:r>
                        <a:rPr lang="en-US" sz="1200" kern="100" dirty="0">
                          <a:effectLst/>
                        </a:rPr>
                        <a:t> </a:t>
                      </a:r>
                      <a:r>
                        <a:rPr lang="en-US" sz="1200" kern="100" dirty="0" err="1">
                          <a:effectLst/>
                        </a:rPr>
                        <a:t>kræver</a:t>
                      </a:r>
                      <a:r>
                        <a:rPr lang="en-US" sz="1200" kern="100" dirty="0">
                          <a:effectLst/>
                        </a:rPr>
                        <a:t> </a:t>
                      </a:r>
                      <a:r>
                        <a:rPr lang="en-US" sz="1200" kern="100" dirty="0" err="1">
                          <a:effectLst/>
                        </a:rPr>
                        <a:t>nærvær</a:t>
                      </a:r>
                      <a:r>
                        <a:rPr lang="en-US" sz="1200" kern="100" dirty="0">
                          <a:effectLst/>
                        </a:rPr>
                        <a: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10889997"/>
                  </a:ext>
                </a:extLst>
              </a:tr>
            </a:tbl>
          </a:graphicData>
        </a:graphic>
      </p:graphicFrame>
    </p:spTree>
    <p:extLst>
      <p:ext uri="{BB962C8B-B14F-4D97-AF65-F5344CB8AC3E}">
        <p14:creationId xmlns:p14="http://schemas.microsoft.com/office/powerpoint/2010/main" val="2843576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D732D2-7E33-0684-308C-F093C9F629F1}"/>
              </a:ext>
            </a:extLst>
          </p:cNvPr>
          <p:cNvSpPr>
            <a:spLocks noGrp="1"/>
          </p:cNvSpPr>
          <p:nvPr>
            <p:ph type="title"/>
          </p:nvPr>
        </p:nvSpPr>
        <p:spPr/>
        <p:txBody>
          <a:bodyPr/>
          <a:lstStyle/>
          <a:p>
            <a:r>
              <a:rPr lang="da-DK" dirty="0"/>
              <a:t>HENDRIX GENETICS SWINE</a:t>
            </a:r>
          </a:p>
        </p:txBody>
      </p:sp>
      <p:pic>
        <p:nvPicPr>
          <p:cNvPr id="5" name="Billede 4">
            <a:extLst>
              <a:ext uri="{FF2B5EF4-FFF2-40B4-BE49-F238E27FC236}">
                <a16:creationId xmlns:a16="http://schemas.microsoft.com/office/drawing/2014/main" id="{93BD97AF-1D8B-8F63-5F43-D5B3AA738F0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8064" y="909529"/>
            <a:ext cx="3255467" cy="781159"/>
          </a:xfrm>
          <a:prstGeom prst="rect">
            <a:avLst/>
          </a:prstGeom>
          <a:noFill/>
          <a:ln>
            <a:noFill/>
          </a:ln>
        </p:spPr>
      </p:pic>
      <p:graphicFrame>
        <p:nvGraphicFramePr>
          <p:cNvPr id="6" name="Tabel 5">
            <a:extLst>
              <a:ext uri="{FF2B5EF4-FFF2-40B4-BE49-F238E27FC236}">
                <a16:creationId xmlns:a16="http://schemas.microsoft.com/office/drawing/2014/main" id="{CCC81003-FC73-8F23-4627-86D627BA3C3F}"/>
              </a:ext>
            </a:extLst>
          </p:cNvPr>
          <p:cNvGraphicFramePr>
            <a:graphicFrameLocks noGrp="1"/>
          </p:cNvGraphicFramePr>
          <p:nvPr>
            <p:extLst>
              <p:ext uri="{D42A27DB-BD31-4B8C-83A1-F6EECF244321}">
                <p14:modId xmlns:p14="http://schemas.microsoft.com/office/powerpoint/2010/main" val="4072625361"/>
              </p:ext>
            </p:extLst>
          </p:nvPr>
        </p:nvGraphicFramePr>
        <p:xfrm>
          <a:off x="838200" y="3585877"/>
          <a:ext cx="9916116" cy="1025880"/>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626128602"/>
                    </a:ext>
                  </a:extLst>
                </a:gridCol>
                <a:gridCol w="3305372">
                  <a:extLst>
                    <a:ext uri="{9D8B030D-6E8A-4147-A177-3AD203B41FA5}">
                      <a16:colId xmlns:a16="http://schemas.microsoft.com/office/drawing/2014/main" val="698455929"/>
                    </a:ext>
                  </a:extLst>
                </a:gridCol>
                <a:gridCol w="3305372">
                  <a:extLst>
                    <a:ext uri="{9D8B030D-6E8A-4147-A177-3AD203B41FA5}">
                      <a16:colId xmlns:a16="http://schemas.microsoft.com/office/drawing/2014/main" val="1217222987"/>
                    </a:ext>
                  </a:extLst>
                </a:gridCol>
              </a:tblGrid>
              <a:tr h="1025880">
                <a:tc>
                  <a:txBody>
                    <a:bodyPr/>
                    <a:lstStyle/>
                    <a:p>
                      <a:pPr>
                        <a:lnSpc>
                          <a:spcPct val="115000"/>
                        </a:lnSpc>
                        <a:spcAft>
                          <a:spcPts val="800"/>
                        </a:spcAft>
                        <a:buNone/>
                      </a:pPr>
                      <a:r>
                        <a:rPr lang="da-DK" sz="1200" kern="100" dirty="0">
                          <a:effectLst/>
                        </a:rPr>
                        <a:t>Landmand</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Sensorer, data og avlsteknologi vil hjælpe med sundhed, fodring og dyrevelfærd. Landmanden skal bruge teknologien til at passe dyrene bedre og mere bæredygtigt.</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Blikket for dyrenes trivsel, praktisk erfaring og ansvar kan ikke undværes. Et menneske kan opdage små ændringer, som tallene ikke viser.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63699606"/>
                  </a:ext>
                </a:extLst>
              </a:tr>
            </a:tbl>
          </a:graphicData>
        </a:graphic>
      </p:graphicFrame>
    </p:spTree>
    <p:extLst>
      <p:ext uri="{BB962C8B-B14F-4D97-AF65-F5344CB8AC3E}">
        <p14:creationId xmlns:p14="http://schemas.microsoft.com/office/powerpoint/2010/main" val="2811882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B45D06-D9BE-5E2C-F2F8-FFE2C9E1C053}"/>
              </a:ext>
            </a:extLst>
          </p:cNvPr>
          <p:cNvSpPr>
            <a:spLocks noGrp="1"/>
          </p:cNvSpPr>
          <p:nvPr>
            <p:ph type="title"/>
          </p:nvPr>
        </p:nvSpPr>
        <p:spPr/>
        <p:txBody>
          <a:bodyPr/>
          <a:lstStyle/>
          <a:p>
            <a:r>
              <a:rPr lang="da-DK" dirty="0"/>
              <a:t>HOSPITALSENHED MIDT</a:t>
            </a:r>
          </a:p>
        </p:txBody>
      </p:sp>
      <p:pic>
        <p:nvPicPr>
          <p:cNvPr id="5" name="Billede 4">
            <a:extLst>
              <a:ext uri="{FF2B5EF4-FFF2-40B4-BE49-F238E27FC236}">
                <a16:creationId xmlns:a16="http://schemas.microsoft.com/office/drawing/2014/main" id="{B4B80BED-B4D5-4E29-85EF-E450C1A8C6FF}"/>
              </a:ext>
            </a:extLst>
          </p:cNvPr>
          <p:cNvPicPr>
            <a:picLocks noChangeAspect="1"/>
          </p:cNvPicPr>
          <p:nvPr/>
        </p:nvPicPr>
        <p:blipFill>
          <a:blip r:embed="rId2" cstate="print">
            <a:extLst>
              <a:ext uri="{28A0092B-C50C-407E-A947-70E740481C1C}">
                <a14:useLocalDpi xmlns:a14="http://schemas.microsoft.com/office/drawing/2010/main" val="0"/>
              </a:ext>
            </a:extLst>
          </a:blip>
          <a:srcRect t="35314" b="36087"/>
          <a:stretch>
            <a:fillRect/>
          </a:stretch>
        </p:blipFill>
        <p:spPr bwMode="auto">
          <a:xfrm>
            <a:off x="8344711" y="487636"/>
            <a:ext cx="2727481" cy="762708"/>
          </a:xfrm>
          <a:prstGeom prst="rect">
            <a:avLst/>
          </a:prstGeom>
          <a:noFill/>
          <a:ln>
            <a:noFill/>
          </a:ln>
        </p:spPr>
      </p:pic>
      <p:graphicFrame>
        <p:nvGraphicFramePr>
          <p:cNvPr id="6" name="Tabel 5">
            <a:extLst>
              <a:ext uri="{FF2B5EF4-FFF2-40B4-BE49-F238E27FC236}">
                <a16:creationId xmlns:a16="http://schemas.microsoft.com/office/drawing/2014/main" id="{1A309BD9-A35A-6BA0-5350-5B932B43A541}"/>
              </a:ext>
            </a:extLst>
          </p:cNvPr>
          <p:cNvGraphicFramePr>
            <a:graphicFrameLocks noGrp="1"/>
          </p:cNvGraphicFramePr>
          <p:nvPr>
            <p:extLst>
              <p:ext uri="{D42A27DB-BD31-4B8C-83A1-F6EECF244321}">
                <p14:modId xmlns:p14="http://schemas.microsoft.com/office/powerpoint/2010/main" val="2481490347"/>
              </p:ext>
            </p:extLst>
          </p:nvPr>
        </p:nvGraphicFramePr>
        <p:xfrm>
          <a:off x="838200" y="3371392"/>
          <a:ext cx="9916116" cy="1170792"/>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3342340414"/>
                    </a:ext>
                  </a:extLst>
                </a:gridCol>
                <a:gridCol w="3305372">
                  <a:extLst>
                    <a:ext uri="{9D8B030D-6E8A-4147-A177-3AD203B41FA5}">
                      <a16:colId xmlns:a16="http://schemas.microsoft.com/office/drawing/2014/main" val="2998112875"/>
                    </a:ext>
                  </a:extLst>
                </a:gridCol>
                <a:gridCol w="3305372">
                  <a:extLst>
                    <a:ext uri="{9D8B030D-6E8A-4147-A177-3AD203B41FA5}">
                      <a16:colId xmlns:a16="http://schemas.microsoft.com/office/drawing/2014/main" val="4218113649"/>
                    </a:ext>
                  </a:extLst>
                </a:gridCol>
              </a:tblGrid>
              <a:tr h="1170792">
                <a:tc>
                  <a:txBody>
                    <a:bodyPr/>
                    <a:lstStyle/>
                    <a:p>
                      <a:pPr>
                        <a:lnSpc>
                          <a:spcPct val="115000"/>
                        </a:lnSpc>
                        <a:spcAft>
                          <a:spcPts val="800"/>
                        </a:spcAft>
                        <a:buNone/>
                      </a:pPr>
                      <a:r>
                        <a:rPr lang="en-US" sz="1200" kern="100" dirty="0" err="1">
                          <a:effectLst/>
                        </a:rPr>
                        <a:t>Sygeplejerske</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Sundhedsfagene vil grundlæggende ligne sig selv, men være mere præget af AI. Samtidig forventes færre at arbejde fuldtid, ansættelserne kan blive kortere, og der vil være flere seniorer i fagene.</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Det menneskelige møde i sundhedsvæsenet kan aldrig erstattes.</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8510623"/>
                  </a:ext>
                </a:extLst>
              </a:tr>
            </a:tbl>
          </a:graphicData>
        </a:graphic>
      </p:graphicFrame>
    </p:spTree>
    <p:extLst>
      <p:ext uri="{BB962C8B-B14F-4D97-AF65-F5344CB8AC3E}">
        <p14:creationId xmlns:p14="http://schemas.microsoft.com/office/powerpoint/2010/main" val="19250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12A03A-328B-A065-5D53-5410D03904FE}"/>
              </a:ext>
            </a:extLst>
          </p:cNvPr>
          <p:cNvSpPr>
            <a:spLocks noGrp="1"/>
          </p:cNvSpPr>
          <p:nvPr>
            <p:ph type="title"/>
          </p:nvPr>
        </p:nvSpPr>
        <p:spPr/>
        <p:txBody>
          <a:bodyPr/>
          <a:lstStyle/>
          <a:p>
            <a:r>
              <a:rPr lang="da-DK" dirty="0"/>
              <a:t>HK MIDTVEST</a:t>
            </a:r>
          </a:p>
        </p:txBody>
      </p:sp>
      <p:pic>
        <p:nvPicPr>
          <p:cNvPr id="5" name="Billede 4">
            <a:extLst>
              <a:ext uri="{FF2B5EF4-FFF2-40B4-BE49-F238E27FC236}">
                <a16:creationId xmlns:a16="http://schemas.microsoft.com/office/drawing/2014/main" id="{3A3DC232-40A6-A2AE-B984-B2297F625F7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50896" y="291709"/>
            <a:ext cx="1172993" cy="1472393"/>
          </a:xfrm>
          <a:prstGeom prst="rect">
            <a:avLst/>
          </a:prstGeom>
          <a:noFill/>
          <a:ln>
            <a:noFill/>
          </a:ln>
        </p:spPr>
      </p:pic>
      <p:graphicFrame>
        <p:nvGraphicFramePr>
          <p:cNvPr id="6" name="Tabel 5">
            <a:extLst>
              <a:ext uri="{FF2B5EF4-FFF2-40B4-BE49-F238E27FC236}">
                <a16:creationId xmlns:a16="http://schemas.microsoft.com/office/drawing/2014/main" id="{1D38D8A6-AD96-AF80-1428-FB7E7EBD8F14}"/>
              </a:ext>
            </a:extLst>
          </p:cNvPr>
          <p:cNvGraphicFramePr>
            <a:graphicFrameLocks noGrp="1"/>
          </p:cNvGraphicFramePr>
          <p:nvPr>
            <p:extLst>
              <p:ext uri="{D42A27DB-BD31-4B8C-83A1-F6EECF244321}">
                <p14:modId xmlns:p14="http://schemas.microsoft.com/office/powerpoint/2010/main" val="2330644979"/>
              </p:ext>
            </p:extLst>
          </p:nvPr>
        </p:nvGraphicFramePr>
        <p:xfrm>
          <a:off x="838200" y="3476548"/>
          <a:ext cx="9916116" cy="1184906"/>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326123561"/>
                    </a:ext>
                  </a:extLst>
                </a:gridCol>
                <a:gridCol w="3305372">
                  <a:extLst>
                    <a:ext uri="{9D8B030D-6E8A-4147-A177-3AD203B41FA5}">
                      <a16:colId xmlns:a16="http://schemas.microsoft.com/office/drawing/2014/main" val="1985501743"/>
                    </a:ext>
                  </a:extLst>
                </a:gridCol>
                <a:gridCol w="3305372">
                  <a:extLst>
                    <a:ext uri="{9D8B030D-6E8A-4147-A177-3AD203B41FA5}">
                      <a16:colId xmlns:a16="http://schemas.microsoft.com/office/drawing/2014/main" val="390023136"/>
                    </a:ext>
                  </a:extLst>
                </a:gridCol>
              </a:tblGrid>
              <a:tr h="1184906">
                <a:tc>
                  <a:txBody>
                    <a:bodyPr/>
                    <a:lstStyle/>
                    <a:p>
                      <a:pPr>
                        <a:lnSpc>
                          <a:spcPct val="115000"/>
                        </a:lnSpc>
                        <a:spcAft>
                          <a:spcPts val="800"/>
                        </a:spcAft>
                        <a:buNone/>
                      </a:pPr>
                      <a:r>
                        <a:rPr lang="en-US" sz="1200" kern="100" dirty="0" err="1">
                          <a:effectLst/>
                        </a:rPr>
                        <a:t>Fagforeningsarbejde</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Flere spørgsmål kan klares digitalt, og AI kan hjælpe med regler og aftaler. Medarbejderne skal især hjælpe i svære sager og forklare rettigheder på en enkel måde.</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Retfærdighedssans, forhandling, tillid og forståelse for menneskers arbejdsliv kan ikke undværes. </a:t>
                      </a:r>
                      <a:r>
                        <a:rPr lang="en-US" sz="1200" kern="100" dirty="0" err="1">
                          <a:effectLst/>
                        </a:rPr>
                        <a:t>Nogen</a:t>
                      </a:r>
                      <a:r>
                        <a:rPr lang="en-US" sz="1200" kern="100" dirty="0">
                          <a:effectLst/>
                        </a:rPr>
                        <a:t> </a:t>
                      </a:r>
                      <a:r>
                        <a:rPr lang="en-US" sz="1200" kern="100" dirty="0" err="1">
                          <a:effectLst/>
                        </a:rPr>
                        <a:t>skal</a:t>
                      </a:r>
                      <a:r>
                        <a:rPr lang="en-US" sz="1200" kern="100" dirty="0">
                          <a:effectLst/>
                        </a:rPr>
                        <a:t> </a:t>
                      </a:r>
                      <a:r>
                        <a:rPr lang="en-US" sz="1200" kern="100" dirty="0" err="1">
                          <a:effectLst/>
                        </a:rPr>
                        <a:t>stå</a:t>
                      </a:r>
                      <a:r>
                        <a:rPr lang="en-US" sz="1200" kern="100" dirty="0">
                          <a:effectLst/>
                        </a:rPr>
                        <a:t> </a:t>
                      </a:r>
                      <a:r>
                        <a:rPr lang="en-US" sz="1200" kern="100" dirty="0" err="1">
                          <a:effectLst/>
                        </a:rPr>
                        <a:t>ved</a:t>
                      </a:r>
                      <a:r>
                        <a:rPr lang="en-US" sz="1200" kern="100" dirty="0">
                          <a:effectLst/>
                        </a:rPr>
                        <a:t> </a:t>
                      </a:r>
                      <a:r>
                        <a:rPr lang="en-US" sz="1200" kern="100" dirty="0" err="1">
                          <a:effectLst/>
                        </a:rPr>
                        <a:t>siden</a:t>
                      </a:r>
                      <a:r>
                        <a:rPr lang="en-US" sz="1200" kern="100" dirty="0">
                          <a:effectLst/>
                        </a:rPr>
                        <a:t> af den </a:t>
                      </a:r>
                      <a:r>
                        <a:rPr lang="en-US" sz="1200" kern="100" dirty="0" err="1">
                          <a:effectLst/>
                        </a:rPr>
                        <a:t>enkelte</a:t>
                      </a:r>
                      <a:r>
                        <a:rPr lang="en-US" sz="1200" kern="100" dirty="0">
                          <a:effectLst/>
                        </a:rPr>
                        <a: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19877179"/>
                  </a:ext>
                </a:extLst>
              </a:tr>
            </a:tbl>
          </a:graphicData>
        </a:graphic>
      </p:graphicFrame>
    </p:spTree>
    <p:extLst>
      <p:ext uri="{BB962C8B-B14F-4D97-AF65-F5344CB8AC3E}">
        <p14:creationId xmlns:p14="http://schemas.microsoft.com/office/powerpoint/2010/main" val="163930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2C8072-FEE1-5717-F76E-0F5405A51C2E}"/>
              </a:ext>
            </a:extLst>
          </p:cNvPr>
          <p:cNvSpPr>
            <a:spLocks noGrp="1"/>
          </p:cNvSpPr>
          <p:nvPr>
            <p:ph type="title"/>
          </p:nvPr>
        </p:nvSpPr>
        <p:spPr/>
        <p:txBody>
          <a:bodyPr/>
          <a:lstStyle/>
          <a:p>
            <a:r>
              <a:rPr lang="da-DK" dirty="0"/>
              <a:t>JYSKE BANK</a:t>
            </a:r>
          </a:p>
        </p:txBody>
      </p:sp>
      <p:pic>
        <p:nvPicPr>
          <p:cNvPr id="5" name="Billede 4">
            <a:extLst>
              <a:ext uri="{FF2B5EF4-FFF2-40B4-BE49-F238E27FC236}">
                <a16:creationId xmlns:a16="http://schemas.microsoft.com/office/drawing/2014/main" id="{A2F17DAF-15AD-9C67-605C-9AD51A5AB1C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34594" y="635458"/>
            <a:ext cx="2029521" cy="676507"/>
          </a:xfrm>
          <a:prstGeom prst="rect">
            <a:avLst/>
          </a:prstGeom>
          <a:noFill/>
          <a:ln>
            <a:noFill/>
          </a:ln>
        </p:spPr>
      </p:pic>
      <p:graphicFrame>
        <p:nvGraphicFramePr>
          <p:cNvPr id="6" name="Tabel 5">
            <a:extLst>
              <a:ext uri="{FF2B5EF4-FFF2-40B4-BE49-F238E27FC236}">
                <a16:creationId xmlns:a16="http://schemas.microsoft.com/office/drawing/2014/main" id="{2F4F471F-0635-B806-5647-776229C41AD4}"/>
              </a:ext>
            </a:extLst>
          </p:cNvPr>
          <p:cNvGraphicFramePr>
            <a:graphicFrameLocks noGrp="1"/>
          </p:cNvGraphicFramePr>
          <p:nvPr>
            <p:extLst>
              <p:ext uri="{D42A27DB-BD31-4B8C-83A1-F6EECF244321}">
                <p14:modId xmlns:p14="http://schemas.microsoft.com/office/powerpoint/2010/main" val="3319431174"/>
              </p:ext>
            </p:extLst>
          </p:nvPr>
        </p:nvGraphicFramePr>
        <p:xfrm>
          <a:off x="838200" y="3165252"/>
          <a:ext cx="9916116" cy="1774495"/>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3108045070"/>
                    </a:ext>
                  </a:extLst>
                </a:gridCol>
                <a:gridCol w="3305372">
                  <a:extLst>
                    <a:ext uri="{9D8B030D-6E8A-4147-A177-3AD203B41FA5}">
                      <a16:colId xmlns:a16="http://schemas.microsoft.com/office/drawing/2014/main" val="1983956352"/>
                    </a:ext>
                  </a:extLst>
                </a:gridCol>
                <a:gridCol w="3305372">
                  <a:extLst>
                    <a:ext uri="{9D8B030D-6E8A-4147-A177-3AD203B41FA5}">
                      <a16:colId xmlns:a16="http://schemas.microsoft.com/office/drawing/2014/main" val="3125884019"/>
                    </a:ext>
                  </a:extLst>
                </a:gridCol>
              </a:tblGrid>
              <a:tr h="1774495">
                <a:tc>
                  <a:txBody>
                    <a:bodyPr/>
                    <a:lstStyle/>
                    <a:p>
                      <a:pPr>
                        <a:lnSpc>
                          <a:spcPct val="115000"/>
                        </a:lnSpc>
                        <a:spcAft>
                          <a:spcPts val="800"/>
                        </a:spcAft>
                        <a:buNone/>
                      </a:pPr>
                      <a:r>
                        <a:rPr lang="en-US" sz="1200" kern="100" dirty="0" err="1">
                          <a:effectLst/>
                        </a:rPr>
                        <a:t>Bankrådgiver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AI er allerede en stor del af bankens hverdag og fungerer som en ekstra kollega, der frigør tid til kunderne, giver hurtigere svar og hjælper med korrektur, kundesvar, indbakke og arbejdsbeskrivelser. Flere dele af privatøkonomien vil kunne klares direkte i mobil- og netbanken, så kunderne bliver mere selvhjulpne.</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AI kan ikke stå alene. Banken skal fortsat være nærværende, vise oprigtig interesse og skabe relationer gennem ægte menneskelig kontakt. Ved livets store begivenheder, svære valg og vigtige beslutninger vil der fortsat være behov for et menneske.</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48125030"/>
                  </a:ext>
                </a:extLst>
              </a:tr>
            </a:tbl>
          </a:graphicData>
        </a:graphic>
      </p:graphicFrame>
    </p:spTree>
    <p:extLst>
      <p:ext uri="{BB962C8B-B14F-4D97-AF65-F5344CB8AC3E}">
        <p14:creationId xmlns:p14="http://schemas.microsoft.com/office/powerpoint/2010/main" val="1184543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A4C9ED-7DA1-859F-3CCB-2190D2AA86FF}"/>
              </a:ext>
            </a:extLst>
          </p:cNvPr>
          <p:cNvSpPr>
            <a:spLocks noGrp="1"/>
          </p:cNvSpPr>
          <p:nvPr>
            <p:ph type="title"/>
          </p:nvPr>
        </p:nvSpPr>
        <p:spPr/>
        <p:txBody>
          <a:bodyPr/>
          <a:lstStyle/>
          <a:p>
            <a:r>
              <a:rPr lang="da-DK" dirty="0"/>
              <a:t>JØRGEN LAURSEN A/S</a:t>
            </a:r>
          </a:p>
        </p:txBody>
      </p:sp>
      <p:pic>
        <p:nvPicPr>
          <p:cNvPr id="5" name="Billede 4">
            <a:extLst>
              <a:ext uri="{FF2B5EF4-FFF2-40B4-BE49-F238E27FC236}">
                <a16:creationId xmlns:a16="http://schemas.microsoft.com/office/drawing/2014/main" id="{D945A558-F205-2178-EB79-9140F01B1F2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89700" y="579784"/>
            <a:ext cx="1850956" cy="1850956"/>
          </a:xfrm>
          <a:prstGeom prst="rect">
            <a:avLst/>
          </a:prstGeom>
          <a:noFill/>
          <a:ln>
            <a:noFill/>
          </a:ln>
        </p:spPr>
      </p:pic>
      <p:graphicFrame>
        <p:nvGraphicFramePr>
          <p:cNvPr id="6" name="Tabel 5">
            <a:extLst>
              <a:ext uri="{FF2B5EF4-FFF2-40B4-BE49-F238E27FC236}">
                <a16:creationId xmlns:a16="http://schemas.microsoft.com/office/drawing/2014/main" id="{3434F252-6F95-0267-C640-7A52549944A6}"/>
              </a:ext>
            </a:extLst>
          </p:cNvPr>
          <p:cNvGraphicFramePr>
            <a:graphicFrameLocks noGrp="1"/>
          </p:cNvGraphicFramePr>
          <p:nvPr>
            <p:extLst>
              <p:ext uri="{D42A27DB-BD31-4B8C-83A1-F6EECF244321}">
                <p14:modId xmlns:p14="http://schemas.microsoft.com/office/powerpoint/2010/main" val="4158269561"/>
              </p:ext>
            </p:extLst>
          </p:nvPr>
        </p:nvGraphicFramePr>
        <p:xfrm>
          <a:off x="838200" y="3375564"/>
          <a:ext cx="9916116" cy="1723209"/>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3977046949"/>
                    </a:ext>
                  </a:extLst>
                </a:gridCol>
                <a:gridCol w="3305372">
                  <a:extLst>
                    <a:ext uri="{9D8B030D-6E8A-4147-A177-3AD203B41FA5}">
                      <a16:colId xmlns:a16="http://schemas.microsoft.com/office/drawing/2014/main" val="3493636848"/>
                    </a:ext>
                  </a:extLst>
                </a:gridCol>
                <a:gridCol w="3305372">
                  <a:extLst>
                    <a:ext uri="{9D8B030D-6E8A-4147-A177-3AD203B41FA5}">
                      <a16:colId xmlns:a16="http://schemas.microsoft.com/office/drawing/2014/main" val="1461746243"/>
                    </a:ext>
                  </a:extLst>
                </a:gridCol>
              </a:tblGrid>
              <a:tr h="1723209">
                <a:tc>
                  <a:txBody>
                    <a:bodyPr/>
                    <a:lstStyle/>
                    <a:p>
                      <a:pPr>
                        <a:lnSpc>
                          <a:spcPct val="115000"/>
                        </a:lnSpc>
                        <a:spcAft>
                          <a:spcPts val="800"/>
                        </a:spcAft>
                        <a:buNone/>
                      </a:pPr>
                      <a:r>
                        <a:rPr lang="en-US" sz="1200" kern="100" dirty="0" err="1">
                          <a:effectLst/>
                        </a:rPr>
                        <a:t>Automekaniker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Autobranchen bevæger sig mod elbiler, så der vil være langt flere elbiler på værkstederne. Opgaverne bliver i højere grad fejlfinding, reparation og klargøring til syn frem for service, og skadeafdelingerne kan få færre skader på grund af mere sikkerhedsudstyr i bilerne.</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Praktisk håndelag, sikkerhed og evnen til at finde den rigtige fejl kan ikke undværes. </a:t>
                      </a:r>
                      <a:r>
                        <a:rPr lang="en-US" sz="1200" kern="100" dirty="0">
                          <a:effectLst/>
                        </a:rPr>
                        <a:t>Kunden </a:t>
                      </a:r>
                      <a:r>
                        <a:rPr lang="en-US" sz="1200" kern="100" dirty="0" err="1">
                          <a:effectLst/>
                        </a:rPr>
                        <a:t>har</a:t>
                      </a:r>
                      <a:r>
                        <a:rPr lang="en-US" sz="1200" kern="100" dirty="0">
                          <a:effectLst/>
                        </a:rPr>
                        <a:t> </a:t>
                      </a:r>
                      <a:r>
                        <a:rPr lang="en-US" sz="1200" kern="100" dirty="0" err="1">
                          <a:effectLst/>
                        </a:rPr>
                        <a:t>også</a:t>
                      </a:r>
                      <a:r>
                        <a:rPr lang="en-US" sz="1200" kern="100" dirty="0">
                          <a:effectLst/>
                        </a:rPr>
                        <a:t> </a:t>
                      </a:r>
                      <a:r>
                        <a:rPr lang="en-US" sz="1200" kern="100" dirty="0" err="1">
                          <a:effectLst/>
                        </a:rPr>
                        <a:t>brug</a:t>
                      </a:r>
                      <a:r>
                        <a:rPr lang="en-US" sz="1200" kern="100" dirty="0">
                          <a:effectLst/>
                        </a:rPr>
                        <a:t> for </a:t>
                      </a:r>
                      <a:r>
                        <a:rPr lang="en-US" sz="1200" kern="100" dirty="0" err="1">
                          <a:effectLst/>
                        </a:rPr>
                        <a:t>en</a:t>
                      </a:r>
                      <a:r>
                        <a:rPr lang="en-US" sz="1200" kern="100" dirty="0">
                          <a:effectLst/>
                        </a:rPr>
                        <a:t> </a:t>
                      </a:r>
                      <a:r>
                        <a:rPr lang="en-US" sz="1200" kern="100" dirty="0" err="1">
                          <a:effectLst/>
                        </a:rPr>
                        <a:t>klar</a:t>
                      </a:r>
                      <a:r>
                        <a:rPr lang="en-US" sz="1200" kern="100" dirty="0">
                          <a:effectLst/>
                        </a:rPr>
                        <a:t> </a:t>
                      </a:r>
                      <a:r>
                        <a:rPr lang="en-US" sz="1200" kern="100" dirty="0" err="1">
                          <a:effectLst/>
                        </a:rPr>
                        <a:t>forklaring</a:t>
                      </a:r>
                      <a:r>
                        <a:rPr lang="en-US" sz="1200" kern="100" dirty="0">
                          <a:effectLst/>
                        </a:rPr>
                        <a: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4557578"/>
                  </a:ext>
                </a:extLst>
              </a:tr>
            </a:tbl>
          </a:graphicData>
        </a:graphic>
      </p:graphicFrame>
    </p:spTree>
    <p:extLst>
      <p:ext uri="{BB962C8B-B14F-4D97-AF65-F5344CB8AC3E}">
        <p14:creationId xmlns:p14="http://schemas.microsoft.com/office/powerpoint/2010/main" val="7354261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612BA4-3BC4-15A1-53F3-FEDD66ADA8BB}"/>
              </a:ext>
            </a:extLst>
          </p:cNvPr>
          <p:cNvSpPr>
            <a:spLocks noGrp="1"/>
          </p:cNvSpPr>
          <p:nvPr>
            <p:ph type="title"/>
          </p:nvPr>
        </p:nvSpPr>
        <p:spPr/>
        <p:txBody>
          <a:bodyPr/>
          <a:lstStyle/>
          <a:p>
            <a:r>
              <a:rPr lang="da-DK" dirty="0"/>
              <a:t>KLOK VISUALS</a:t>
            </a:r>
          </a:p>
        </p:txBody>
      </p:sp>
      <p:pic>
        <p:nvPicPr>
          <p:cNvPr id="5" name="Billede 4">
            <a:extLst>
              <a:ext uri="{FF2B5EF4-FFF2-40B4-BE49-F238E27FC236}">
                <a16:creationId xmlns:a16="http://schemas.microsoft.com/office/drawing/2014/main" id="{1EB75D20-A0DE-7A99-C630-B27858959C8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479239" y="236398"/>
            <a:ext cx="1722162" cy="1722162"/>
          </a:xfrm>
          <a:prstGeom prst="rect">
            <a:avLst/>
          </a:prstGeom>
          <a:noFill/>
          <a:ln>
            <a:noFill/>
          </a:ln>
        </p:spPr>
      </p:pic>
      <p:graphicFrame>
        <p:nvGraphicFramePr>
          <p:cNvPr id="6" name="Tabel 5">
            <a:extLst>
              <a:ext uri="{FF2B5EF4-FFF2-40B4-BE49-F238E27FC236}">
                <a16:creationId xmlns:a16="http://schemas.microsoft.com/office/drawing/2014/main" id="{B8C4268C-FFC5-DA06-C2B8-47029E22ADFB}"/>
              </a:ext>
            </a:extLst>
          </p:cNvPr>
          <p:cNvGraphicFramePr>
            <a:graphicFrameLocks noGrp="1"/>
          </p:cNvGraphicFramePr>
          <p:nvPr>
            <p:extLst>
              <p:ext uri="{D42A27DB-BD31-4B8C-83A1-F6EECF244321}">
                <p14:modId xmlns:p14="http://schemas.microsoft.com/office/powerpoint/2010/main" val="184784232"/>
              </p:ext>
            </p:extLst>
          </p:nvPr>
        </p:nvGraphicFramePr>
        <p:xfrm>
          <a:off x="838200" y="3585876"/>
          <a:ext cx="9916116" cy="1075575"/>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646583032"/>
                    </a:ext>
                  </a:extLst>
                </a:gridCol>
                <a:gridCol w="3305372">
                  <a:extLst>
                    <a:ext uri="{9D8B030D-6E8A-4147-A177-3AD203B41FA5}">
                      <a16:colId xmlns:a16="http://schemas.microsoft.com/office/drawing/2014/main" val="2813416795"/>
                    </a:ext>
                  </a:extLst>
                </a:gridCol>
                <a:gridCol w="3305372">
                  <a:extLst>
                    <a:ext uri="{9D8B030D-6E8A-4147-A177-3AD203B41FA5}">
                      <a16:colId xmlns:a16="http://schemas.microsoft.com/office/drawing/2014/main" val="4257350124"/>
                    </a:ext>
                  </a:extLst>
                </a:gridCol>
              </a:tblGrid>
              <a:tr h="1075575">
                <a:tc>
                  <a:txBody>
                    <a:bodyPr/>
                    <a:lstStyle/>
                    <a:p>
                      <a:pPr>
                        <a:lnSpc>
                          <a:spcPct val="115000"/>
                        </a:lnSpc>
                        <a:spcAft>
                          <a:spcPts val="800"/>
                        </a:spcAft>
                        <a:buNone/>
                      </a:pPr>
                      <a:r>
                        <a:rPr lang="da-DK" sz="1200" kern="100" dirty="0">
                          <a:effectLst/>
                        </a:rPr>
                        <a:t>Visuel designer</a:t>
                      </a:r>
                    </a:p>
                    <a:p>
                      <a:pPr>
                        <a:lnSpc>
                          <a:spcPct val="115000"/>
                        </a:lnSpc>
                        <a:spcAft>
                          <a:spcPts val="800"/>
                        </a:spcAft>
                        <a:buNone/>
                      </a:pP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AI kan lave udkast til billeder og idéer, men designeren skal styre stil, budskab og kvalitet. Der kommer flere muligheder for animation, 3D og interaktive oplevelser.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Originale idéer, smag og forståelse for målgruppen kan ikke undværes. Et godt design skal få mennesker til at forstå eller føle noget.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2570047"/>
                  </a:ext>
                </a:extLst>
              </a:tr>
            </a:tbl>
          </a:graphicData>
        </a:graphic>
      </p:graphicFrame>
    </p:spTree>
    <p:extLst>
      <p:ext uri="{BB962C8B-B14F-4D97-AF65-F5344CB8AC3E}">
        <p14:creationId xmlns:p14="http://schemas.microsoft.com/office/powerpoint/2010/main" val="1056118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B9082D-BE3E-69CF-9076-2408A78B953A}"/>
              </a:ext>
            </a:extLst>
          </p:cNvPr>
          <p:cNvSpPr>
            <a:spLocks noGrp="1"/>
          </p:cNvSpPr>
          <p:nvPr>
            <p:ph type="title"/>
          </p:nvPr>
        </p:nvSpPr>
        <p:spPr/>
        <p:txBody>
          <a:bodyPr/>
          <a:lstStyle/>
          <a:p>
            <a:r>
              <a:rPr lang="da-DK" dirty="0"/>
              <a:t>KOLDKUR TRANSPORT</a:t>
            </a:r>
            <a:br>
              <a:rPr lang="da-DK" dirty="0"/>
            </a:br>
            <a:r>
              <a:rPr lang="da-DK" dirty="0"/>
              <a:t>NONBO FRAGT A/S</a:t>
            </a:r>
          </a:p>
        </p:txBody>
      </p:sp>
      <p:pic>
        <p:nvPicPr>
          <p:cNvPr id="5" name="Billede 4">
            <a:extLst>
              <a:ext uri="{FF2B5EF4-FFF2-40B4-BE49-F238E27FC236}">
                <a16:creationId xmlns:a16="http://schemas.microsoft.com/office/drawing/2014/main" id="{9FA8E599-2866-A46A-7B64-0764E0D9778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89732" y="550386"/>
            <a:ext cx="2359294" cy="811689"/>
          </a:xfrm>
          <a:prstGeom prst="rect">
            <a:avLst/>
          </a:prstGeom>
          <a:noFill/>
          <a:ln>
            <a:noFill/>
          </a:ln>
        </p:spPr>
      </p:pic>
      <p:graphicFrame>
        <p:nvGraphicFramePr>
          <p:cNvPr id="6" name="Tabel 5">
            <a:extLst>
              <a:ext uri="{FF2B5EF4-FFF2-40B4-BE49-F238E27FC236}">
                <a16:creationId xmlns:a16="http://schemas.microsoft.com/office/drawing/2014/main" id="{232FF538-69FA-77C5-6C47-8681AB980DD9}"/>
              </a:ext>
            </a:extLst>
          </p:cNvPr>
          <p:cNvGraphicFramePr>
            <a:graphicFrameLocks noGrp="1"/>
          </p:cNvGraphicFramePr>
          <p:nvPr>
            <p:extLst>
              <p:ext uri="{D42A27DB-BD31-4B8C-83A1-F6EECF244321}">
                <p14:modId xmlns:p14="http://schemas.microsoft.com/office/powerpoint/2010/main" val="3477444208"/>
              </p:ext>
            </p:extLst>
          </p:nvPr>
        </p:nvGraphicFramePr>
        <p:xfrm>
          <a:off x="838200" y="2895600"/>
          <a:ext cx="9916116" cy="1819275"/>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806390724"/>
                    </a:ext>
                  </a:extLst>
                </a:gridCol>
                <a:gridCol w="3305372">
                  <a:extLst>
                    <a:ext uri="{9D8B030D-6E8A-4147-A177-3AD203B41FA5}">
                      <a16:colId xmlns:a16="http://schemas.microsoft.com/office/drawing/2014/main" val="1363129071"/>
                    </a:ext>
                  </a:extLst>
                </a:gridCol>
                <a:gridCol w="3305372">
                  <a:extLst>
                    <a:ext uri="{9D8B030D-6E8A-4147-A177-3AD203B41FA5}">
                      <a16:colId xmlns:a16="http://schemas.microsoft.com/office/drawing/2014/main" val="1455578796"/>
                    </a:ext>
                  </a:extLst>
                </a:gridCol>
              </a:tblGrid>
              <a:tr h="1819275">
                <a:tc>
                  <a:txBody>
                    <a:bodyPr/>
                    <a:lstStyle/>
                    <a:p>
                      <a:pPr>
                        <a:lnSpc>
                          <a:spcPct val="115000"/>
                        </a:lnSpc>
                        <a:spcAft>
                          <a:spcPts val="800"/>
                        </a:spcAft>
                        <a:buNone/>
                      </a:pPr>
                      <a:r>
                        <a:rPr lang="en-US" sz="1200" kern="100" dirty="0" err="1">
                          <a:effectLst/>
                        </a:rPr>
                        <a:t>Chauffør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På lager- og logistikområdet kommer automatisering og teknologi til at fylde endnu mere. På chaufførområdet forventes mindre forandring de næste fem år: Der kommer mere teknologi og formentlig flere </a:t>
                      </a:r>
                      <a:r>
                        <a:rPr lang="da-DK" sz="1200" kern="100" dirty="0" err="1">
                          <a:effectLst/>
                        </a:rPr>
                        <a:t>ellastbiler</a:t>
                      </a:r>
                      <a:r>
                        <a:rPr lang="da-DK" sz="1200" kern="100" dirty="0">
                          <a:effectLst/>
                        </a:rPr>
                        <a:t>, men chaufførens rolle vil på mange områder ligne den, vi kender i dag.</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De menneskelige kompetencer bliver vigtigere: god kundeservice, samarbejde og kommunikation, ansvar samt evnen til at opdage fejl og reagere på dem. Jo mere der automatiseres, desto vigtigere bliver det, teknologien ikke nødvendigvis kan erstatte.</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49927811"/>
                  </a:ext>
                </a:extLst>
              </a:tr>
            </a:tbl>
          </a:graphicData>
        </a:graphic>
      </p:graphicFrame>
      <p:pic>
        <p:nvPicPr>
          <p:cNvPr id="7" name="Billede 6">
            <a:extLst>
              <a:ext uri="{FF2B5EF4-FFF2-40B4-BE49-F238E27FC236}">
                <a16:creationId xmlns:a16="http://schemas.microsoft.com/office/drawing/2014/main" id="{20A947D2-CF6F-06EF-3147-EAEEB249FCF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60404" y="1547336"/>
            <a:ext cx="3188622" cy="292842"/>
          </a:xfrm>
          <a:prstGeom prst="rect">
            <a:avLst/>
          </a:prstGeom>
          <a:noFill/>
          <a:ln>
            <a:noFill/>
          </a:ln>
        </p:spPr>
      </p:pic>
    </p:spTree>
    <p:extLst>
      <p:ext uri="{BB962C8B-B14F-4D97-AF65-F5344CB8AC3E}">
        <p14:creationId xmlns:p14="http://schemas.microsoft.com/office/powerpoint/2010/main" val="1024701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8C4E53-2074-17AE-D844-A53AA90CB457}"/>
              </a:ext>
            </a:extLst>
          </p:cNvPr>
          <p:cNvSpPr>
            <a:spLocks noGrp="1"/>
          </p:cNvSpPr>
          <p:nvPr>
            <p:ph type="title"/>
          </p:nvPr>
        </p:nvSpPr>
        <p:spPr/>
        <p:txBody>
          <a:bodyPr/>
          <a:lstStyle/>
          <a:p>
            <a:r>
              <a:rPr lang="da-DK" dirty="0"/>
              <a:t>MADSERVICE VIBORG</a:t>
            </a:r>
          </a:p>
        </p:txBody>
      </p:sp>
      <p:pic>
        <p:nvPicPr>
          <p:cNvPr id="5" name="Billede 4">
            <a:extLst>
              <a:ext uri="{FF2B5EF4-FFF2-40B4-BE49-F238E27FC236}">
                <a16:creationId xmlns:a16="http://schemas.microsoft.com/office/drawing/2014/main" id="{F665BCFC-D097-F9A9-EBCD-F1806E2C1E5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77072" y="628179"/>
            <a:ext cx="2177243" cy="542496"/>
          </a:xfrm>
          <a:prstGeom prst="rect">
            <a:avLst/>
          </a:prstGeom>
          <a:noFill/>
          <a:ln>
            <a:noFill/>
          </a:ln>
        </p:spPr>
      </p:pic>
      <p:graphicFrame>
        <p:nvGraphicFramePr>
          <p:cNvPr id="6" name="Tabel 5">
            <a:extLst>
              <a:ext uri="{FF2B5EF4-FFF2-40B4-BE49-F238E27FC236}">
                <a16:creationId xmlns:a16="http://schemas.microsoft.com/office/drawing/2014/main" id="{38A56ACF-AAA1-79CA-1F3E-097ADB4DD07C}"/>
              </a:ext>
            </a:extLst>
          </p:cNvPr>
          <p:cNvGraphicFramePr>
            <a:graphicFrameLocks noGrp="1"/>
          </p:cNvGraphicFramePr>
          <p:nvPr>
            <p:extLst>
              <p:ext uri="{D42A27DB-BD31-4B8C-83A1-F6EECF244321}">
                <p14:modId xmlns:p14="http://schemas.microsoft.com/office/powerpoint/2010/main" val="2735404333"/>
              </p:ext>
            </p:extLst>
          </p:nvPr>
        </p:nvGraphicFramePr>
        <p:xfrm>
          <a:off x="838200" y="3032664"/>
          <a:ext cx="9916116" cy="1959959"/>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438649245"/>
                    </a:ext>
                  </a:extLst>
                </a:gridCol>
                <a:gridCol w="3305372">
                  <a:extLst>
                    <a:ext uri="{9D8B030D-6E8A-4147-A177-3AD203B41FA5}">
                      <a16:colId xmlns:a16="http://schemas.microsoft.com/office/drawing/2014/main" val="1967094689"/>
                    </a:ext>
                  </a:extLst>
                </a:gridCol>
                <a:gridCol w="3305372">
                  <a:extLst>
                    <a:ext uri="{9D8B030D-6E8A-4147-A177-3AD203B41FA5}">
                      <a16:colId xmlns:a16="http://schemas.microsoft.com/office/drawing/2014/main" val="219489898"/>
                    </a:ext>
                  </a:extLst>
                </a:gridCol>
              </a:tblGrid>
              <a:tr h="1959959">
                <a:tc>
                  <a:txBody>
                    <a:bodyPr/>
                    <a:lstStyle/>
                    <a:p>
                      <a:pPr>
                        <a:lnSpc>
                          <a:spcPct val="115000"/>
                        </a:lnSpc>
                        <a:spcAft>
                          <a:spcPts val="800"/>
                        </a:spcAft>
                        <a:buNone/>
                      </a:pPr>
                      <a:r>
                        <a:rPr lang="en-US" sz="1200" kern="100" dirty="0" err="1">
                          <a:effectLst/>
                        </a:rPr>
                        <a:t>Ernæringsassistent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Faget er allerede digitaliseret med iPads, produktionsoversigter på storskærme, maskiner til portionering, sous-vide, webbestilling og robotter til administration og gulvvask. Fremover forventes flere afvigelser og diæter samt robotter til at plukke enkeltportioner til hjemmeboende og sortere mad til plejecentre.</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Der skal fortsat laves mad til mennesker gennem hele livet. Den faglige viden kan ikke erstattes: Der skal kunne laves lækker kvalitetsmad, også når teknologien svigter, og mennesker skal stå for tilsmagning og kvalitetsvurdering af råvarer og færdig mad.</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42211454"/>
                  </a:ext>
                </a:extLst>
              </a:tr>
            </a:tbl>
          </a:graphicData>
        </a:graphic>
      </p:graphicFrame>
    </p:spTree>
    <p:extLst>
      <p:ext uri="{BB962C8B-B14F-4D97-AF65-F5344CB8AC3E}">
        <p14:creationId xmlns:p14="http://schemas.microsoft.com/office/powerpoint/2010/main" val="3455781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51E468-4B7B-AAB9-9BC7-7FF81218BE25}"/>
              </a:ext>
            </a:extLst>
          </p:cNvPr>
          <p:cNvSpPr>
            <a:spLocks noGrp="1"/>
          </p:cNvSpPr>
          <p:nvPr>
            <p:ph type="title"/>
          </p:nvPr>
        </p:nvSpPr>
        <p:spPr/>
        <p:txBody>
          <a:bodyPr/>
          <a:lstStyle/>
          <a:p>
            <a:r>
              <a:rPr lang="da-DK" dirty="0"/>
              <a:t>NOVA-C</a:t>
            </a:r>
          </a:p>
        </p:txBody>
      </p:sp>
      <p:pic>
        <p:nvPicPr>
          <p:cNvPr id="5" name="Billede 4">
            <a:extLst>
              <a:ext uri="{FF2B5EF4-FFF2-40B4-BE49-F238E27FC236}">
                <a16:creationId xmlns:a16="http://schemas.microsoft.com/office/drawing/2014/main" id="{5EBDA81A-C62F-D13F-9846-8FC765E3409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63037" y="422275"/>
            <a:ext cx="2075390" cy="1020763"/>
          </a:xfrm>
          <a:prstGeom prst="rect">
            <a:avLst/>
          </a:prstGeom>
          <a:noFill/>
          <a:ln>
            <a:noFill/>
          </a:ln>
        </p:spPr>
      </p:pic>
      <p:graphicFrame>
        <p:nvGraphicFramePr>
          <p:cNvPr id="6" name="Tabel 5">
            <a:extLst>
              <a:ext uri="{FF2B5EF4-FFF2-40B4-BE49-F238E27FC236}">
                <a16:creationId xmlns:a16="http://schemas.microsoft.com/office/drawing/2014/main" id="{4714AA21-4691-71ED-B0B3-EFFDD937BC49}"/>
              </a:ext>
            </a:extLst>
          </p:cNvPr>
          <p:cNvGraphicFramePr>
            <a:graphicFrameLocks noGrp="1"/>
          </p:cNvGraphicFramePr>
          <p:nvPr>
            <p:extLst>
              <p:ext uri="{D42A27DB-BD31-4B8C-83A1-F6EECF244321}">
                <p14:modId xmlns:p14="http://schemas.microsoft.com/office/powerpoint/2010/main" val="2728642527"/>
              </p:ext>
            </p:extLst>
          </p:nvPr>
        </p:nvGraphicFramePr>
        <p:xfrm>
          <a:off x="838200" y="3585876"/>
          <a:ext cx="9916116" cy="1020763"/>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2584723072"/>
                    </a:ext>
                  </a:extLst>
                </a:gridCol>
                <a:gridCol w="3305372">
                  <a:extLst>
                    <a:ext uri="{9D8B030D-6E8A-4147-A177-3AD203B41FA5}">
                      <a16:colId xmlns:a16="http://schemas.microsoft.com/office/drawing/2014/main" val="2274396854"/>
                    </a:ext>
                  </a:extLst>
                </a:gridCol>
                <a:gridCol w="3305372">
                  <a:extLst>
                    <a:ext uri="{9D8B030D-6E8A-4147-A177-3AD203B41FA5}">
                      <a16:colId xmlns:a16="http://schemas.microsoft.com/office/drawing/2014/main" val="3196072356"/>
                    </a:ext>
                  </a:extLst>
                </a:gridCol>
              </a:tblGrid>
              <a:tr h="1020763">
                <a:tc>
                  <a:txBody>
                    <a:bodyPr/>
                    <a:lstStyle/>
                    <a:p>
                      <a:pPr>
                        <a:lnSpc>
                          <a:spcPct val="115000"/>
                        </a:lnSpc>
                        <a:spcAft>
                          <a:spcPts val="800"/>
                        </a:spcAft>
                        <a:buNone/>
                      </a:pPr>
                      <a:r>
                        <a:rPr lang="en-US" sz="1200" kern="100" dirty="0">
                          <a:effectLst/>
                        </a:rPr>
                        <a:t>IT </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AI løser flere standardopgaver, mens IT-folk bygger sikre systemer og får forskellige løsninger til at arbejde sammen. </a:t>
                      </a:r>
                      <a:r>
                        <a:rPr lang="en-US" sz="1200" kern="100">
                          <a:effectLst/>
                        </a:rPr>
                        <a:t>Cloud og cybersikkerhed fylder mere.</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Kritisk tænkning, ansvar og evnen til at forstå brugerens problem kan ikke undværes. </a:t>
                      </a:r>
                      <a:r>
                        <a:rPr lang="en-US" sz="1200" kern="100" dirty="0" err="1">
                          <a:effectLst/>
                        </a:rPr>
                        <a:t>Nogen</a:t>
                      </a:r>
                      <a:r>
                        <a:rPr lang="en-US" sz="1200" kern="100" dirty="0">
                          <a:effectLst/>
                        </a:rPr>
                        <a:t> </a:t>
                      </a:r>
                      <a:r>
                        <a:rPr lang="en-US" sz="1200" kern="100" dirty="0" err="1">
                          <a:effectLst/>
                        </a:rPr>
                        <a:t>skal</a:t>
                      </a:r>
                      <a:r>
                        <a:rPr lang="en-US" sz="1200" kern="100" dirty="0">
                          <a:effectLst/>
                        </a:rPr>
                        <a:t> </a:t>
                      </a:r>
                      <a:r>
                        <a:rPr lang="en-US" sz="1200" kern="100" dirty="0" err="1">
                          <a:effectLst/>
                        </a:rPr>
                        <a:t>kontrollere</a:t>
                      </a:r>
                      <a:r>
                        <a:rPr lang="en-US" sz="1200" kern="100" dirty="0">
                          <a:effectLst/>
                        </a:rPr>
                        <a:t>, om </a:t>
                      </a:r>
                      <a:r>
                        <a:rPr lang="en-US" sz="1200" kern="100" dirty="0" err="1">
                          <a:effectLst/>
                        </a:rPr>
                        <a:t>teknologien</a:t>
                      </a:r>
                      <a:r>
                        <a:rPr lang="en-US" sz="1200" kern="100" dirty="0">
                          <a:effectLst/>
                        </a:rPr>
                        <a:t> </a:t>
                      </a:r>
                      <a:r>
                        <a:rPr lang="en-US" sz="1200" kern="100" dirty="0" err="1">
                          <a:effectLst/>
                        </a:rPr>
                        <a:t>virker</a:t>
                      </a:r>
                      <a:r>
                        <a:rPr lang="en-US" sz="1200" kern="100" dirty="0">
                          <a:effectLst/>
                        </a:rPr>
                        <a:t> </a:t>
                      </a:r>
                      <a:r>
                        <a:rPr lang="en-US" sz="1200" kern="100" dirty="0" err="1">
                          <a:effectLst/>
                        </a:rPr>
                        <a:t>sikkert</a:t>
                      </a:r>
                      <a:r>
                        <a:rPr lang="en-US" sz="1200" kern="100" dirty="0">
                          <a:effectLst/>
                        </a:rPr>
                        <a: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15215464"/>
                  </a:ext>
                </a:extLst>
              </a:tr>
            </a:tbl>
          </a:graphicData>
        </a:graphic>
      </p:graphicFrame>
    </p:spTree>
    <p:extLst>
      <p:ext uri="{BB962C8B-B14F-4D97-AF65-F5344CB8AC3E}">
        <p14:creationId xmlns:p14="http://schemas.microsoft.com/office/powerpoint/2010/main" val="3516374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5973FF-EA8B-4AD7-787B-1CBBB900DAEB}"/>
              </a:ext>
            </a:extLst>
          </p:cNvPr>
          <p:cNvSpPr>
            <a:spLocks noGrp="1"/>
          </p:cNvSpPr>
          <p:nvPr>
            <p:ph type="title"/>
          </p:nvPr>
        </p:nvSpPr>
        <p:spPr/>
        <p:txBody>
          <a:bodyPr/>
          <a:lstStyle/>
          <a:p>
            <a:r>
              <a:rPr lang="da-DK" dirty="0"/>
              <a:t>NÆVNENES HUS</a:t>
            </a:r>
          </a:p>
        </p:txBody>
      </p:sp>
      <p:pic>
        <p:nvPicPr>
          <p:cNvPr id="5" name="Billede 4">
            <a:extLst>
              <a:ext uri="{FF2B5EF4-FFF2-40B4-BE49-F238E27FC236}">
                <a16:creationId xmlns:a16="http://schemas.microsoft.com/office/drawing/2014/main" id="{77E8149A-72E9-3F95-D48A-C2569FF33C7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63540" y="469474"/>
            <a:ext cx="2750856" cy="869633"/>
          </a:xfrm>
          <a:prstGeom prst="rect">
            <a:avLst/>
          </a:prstGeom>
          <a:noFill/>
          <a:ln>
            <a:noFill/>
          </a:ln>
        </p:spPr>
      </p:pic>
      <p:graphicFrame>
        <p:nvGraphicFramePr>
          <p:cNvPr id="6" name="Tabel 5">
            <a:extLst>
              <a:ext uri="{FF2B5EF4-FFF2-40B4-BE49-F238E27FC236}">
                <a16:creationId xmlns:a16="http://schemas.microsoft.com/office/drawing/2014/main" id="{16FB9ABA-FA43-4F74-05CA-1C80FE9F2C53}"/>
              </a:ext>
            </a:extLst>
          </p:cNvPr>
          <p:cNvGraphicFramePr>
            <a:graphicFrameLocks noGrp="1"/>
          </p:cNvGraphicFramePr>
          <p:nvPr>
            <p:extLst>
              <p:ext uri="{D42A27DB-BD31-4B8C-83A1-F6EECF244321}">
                <p14:modId xmlns:p14="http://schemas.microsoft.com/office/powerpoint/2010/main" val="2591538195"/>
              </p:ext>
            </p:extLst>
          </p:nvPr>
        </p:nvGraphicFramePr>
        <p:xfrm>
          <a:off x="838200" y="3170460"/>
          <a:ext cx="9916116" cy="1973040"/>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2191913468"/>
                    </a:ext>
                  </a:extLst>
                </a:gridCol>
                <a:gridCol w="3305372">
                  <a:extLst>
                    <a:ext uri="{9D8B030D-6E8A-4147-A177-3AD203B41FA5}">
                      <a16:colId xmlns:a16="http://schemas.microsoft.com/office/drawing/2014/main" val="1064471005"/>
                    </a:ext>
                  </a:extLst>
                </a:gridCol>
                <a:gridCol w="3305372">
                  <a:extLst>
                    <a:ext uri="{9D8B030D-6E8A-4147-A177-3AD203B41FA5}">
                      <a16:colId xmlns:a16="http://schemas.microsoft.com/office/drawing/2014/main" val="421532565"/>
                    </a:ext>
                  </a:extLst>
                </a:gridCol>
              </a:tblGrid>
              <a:tr h="843479">
                <a:tc>
                  <a:txBody>
                    <a:bodyPr/>
                    <a:lstStyle/>
                    <a:p>
                      <a:pPr>
                        <a:lnSpc>
                          <a:spcPct val="115000"/>
                        </a:lnSpc>
                        <a:spcAft>
                          <a:spcPts val="800"/>
                        </a:spcAft>
                        <a:buNone/>
                      </a:pPr>
                      <a:r>
                        <a:rPr lang="en-US" sz="1200" kern="100">
                          <a:effectLst/>
                        </a:rPr>
                        <a:t>Nævnenes Hus – jura (Forslag)</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AI kan hjælpe med at søge i regler og sortere dokumenter. Jurister skal stadig vurdere den enkelte sag, sikre retfærdighed og forklare afgørelser.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Dømmekraft, etik og evnen til at se nuancer kan ikke erstattes. Regler skal bruges på rigtige mennesker og virkelige situationer.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07507795"/>
                  </a:ext>
                </a:extLst>
              </a:tr>
              <a:tr h="1129561">
                <a:tc>
                  <a:txBody>
                    <a:bodyPr/>
                    <a:lstStyle/>
                    <a:p>
                      <a:pPr>
                        <a:lnSpc>
                          <a:spcPct val="115000"/>
                        </a:lnSpc>
                        <a:spcAft>
                          <a:spcPts val="800"/>
                        </a:spcAft>
                        <a:buNone/>
                      </a:pPr>
                      <a:r>
                        <a:rPr lang="en-US" sz="1200" kern="100" dirty="0" err="1">
                          <a:effectLst/>
                        </a:rPr>
                        <a:t>Nævnenes</a:t>
                      </a:r>
                      <a:r>
                        <a:rPr lang="en-US" sz="1200" kern="100" dirty="0">
                          <a:effectLst/>
                        </a:rPr>
                        <a:t> Hus – administration (</a:t>
                      </a:r>
                      <a:r>
                        <a:rPr lang="en-US" sz="1200" kern="100" dirty="0" err="1">
                          <a:effectLst/>
                        </a:rPr>
                        <a:t>Forslag</a:t>
                      </a:r>
                      <a:r>
                        <a:rPr lang="en-US" sz="1200" kern="100" dirty="0">
                          <a:effectLst/>
                        </a:rPr>
                        <a: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Flere rutiner bliver automatiske, og medarbejderen får mere fokus på kvalitet, koordinering og kontakt. </a:t>
                      </a:r>
                      <a:r>
                        <a:rPr lang="en-US" sz="1200" kern="100">
                          <a:effectLst/>
                        </a:rPr>
                        <a:t>Digitale systemer bliver en naturlig del af hele arbejdet.</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Struktur, diskretion og ansvar kan ikke undværes. Det er vigtigt at opdage fejl og hjælpe mennesker tydeligt videre.</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90748823"/>
                  </a:ext>
                </a:extLst>
              </a:tr>
            </a:tbl>
          </a:graphicData>
        </a:graphic>
      </p:graphicFrame>
    </p:spTree>
    <p:extLst>
      <p:ext uri="{BB962C8B-B14F-4D97-AF65-F5344CB8AC3E}">
        <p14:creationId xmlns:p14="http://schemas.microsoft.com/office/powerpoint/2010/main" val="1583421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B25162-CDBF-4008-20AA-A63791487AFB}"/>
              </a:ext>
            </a:extLst>
          </p:cNvPr>
          <p:cNvSpPr>
            <a:spLocks noGrp="1"/>
          </p:cNvSpPr>
          <p:nvPr>
            <p:ph type="title"/>
          </p:nvPr>
        </p:nvSpPr>
        <p:spPr/>
        <p:txBody>
          <a:bodyPr/>
          <a:lstStyle/>
          <a:p>
            <a:r>
              <a:rPr lang="da-DK" dirty="0"/>
              <a:t>TRENDMOULD</a:t>
            </a:r>
          </a:p>
        </p:txBody>
      </p:sp>
      <p:pic>
        <p:nvPicPr>
          <p:cNvPr id="5" name="Billede 4">
            <a:extLst>
              <a:ext uri="{FF2B5EF4-FFF2-40B4-BE49-F238E27FC236}">
                <a16:creationId xmlns:a16="http://schemas.microsoft.com/office/drawing/2014/main" id="{012ABC00-F643-C43F-B7BF-0104D1AA3BA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39275" y="365125"/>
            <a:ext cx="1638300" cy="1280301"/>
          </a:xfrm>
          <a:prstGeom prst="rect">
            <a:avLst/>
          </a:prstGeom>
          <a:noFill/>
          <a:ln>
            <a:noFill/>
          </a:ln>
        </p:spPr>
      </p:pic>
      <p:graphicFrame>
        <p:nvGraphicFramePr>
          <p:cNvPr id="6" name="Tabel 5">
            <a:extLst>
              <a:ext uri="{FF2B5EF4-FFF2-40B4-BE49-F238E27FC236}">
                <a16:creationId xmlns:a16="http://schemas.microsoft.com/office/drawing/2014/main" id="{61A426E9-3CC5-CD08-1679-5A045CA199CA}"/>
              </a:ext>
            </a:extLst>
          </p:cNvPr>
          <p:cNvGraphicFramePr>
            <a:graphicFrameLocks noGrp="1"/>
          </p:cNvGraphicFramePr>
          <p:nvPr>
            <p:extLst>
              <p:ext uri="{D42A27DB-BD31-4B8C-83A1-F6EECF244321}">
                <p14:modId xmlns:p14="http://schemas.microsoft.com/office/powerpoint/2010/main" val="4246171168"/>
              </p:ext>
            </p:extLst>
          </p:nvPr>
        </p:nvGraphicFramePr>
        <p:xfrm>
          <a:off x="838200" y="3375564"/>
          <a:ext cx="9916116" cy="1558385"/>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2576182024"/>
                    </a:ext>
                  </a:extLst>
                </a:gridCol>
                <a:gridCol w="3305372">
                  <a:extLst>
                    <a:ext uri="{9D8B030D-6E8A-4147-A177-3AD203B41FA5}">
                      <a16:colId xmlns:a16="http://schemas.microsoft.com/office/drawing/2014/main" val="2030691114"/>
                    </a:ext>
                  </a:extLst>
                </a:gridCol>
                <a:gridCol w="3305372">
                  <a:extLst>
                    <a:ext uri="{9D8B030D-6E8A-4147-A177-3AD203B41FA5}">
                      <a16:colId xmlns:a16="http://schemas.microsoft.com/office/drawing/2014/main" val="13257336"/>
                    </a:ext>
                  </a:extLst>
                </a:gridCol>
              </a:tblGrid>
              <a:tr h="1558385">
                <a:tc>
                  <a:txBody>
                    <a:bodyPr/>
                    <a:lstStyle/>
                    <a:p>
                      <a:pPr>
                        <a:lnSpc>
                          <a:spcPct val="115000"/>
                        </a:lnSpc>
                        <a:spcAft>
                          <a:spcPts val="800"/>
                        </a:spcAft>
                        <a:buNone/>
                      </a:pPr>
                      <a:r>
                        <a:rPr lang="en-US" sz="1200" kern="100" dirty="0" err="1">
                          <a:effectLst/>
                        </a:rPr>
                        <a:t>Plastmager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Plastmagerfaget forventes ikke at ændre sig meget på grund af AI de næste fem år, fordi støbning af emner kræver mange manuelle funktioner. Større forståelse for genbrug kan gøre plast mere accepteret, samtidig med at 3D-print bliver mere udbredt.</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I princippet kan alt erstattes, hvis økonomien er til det. Realistisk er der dog mange funktioner i faget, som ikke kan erstattes, blandt andet opsætning og nedtagning af formværktøj, pleje af formværktøj og selve produktionen.</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75593412"/>
                  </a:ext>
                </a:extLst>
              </a:tr>
            </a:tbl>
          </a:graphicData>
        </a:graphic>
      </p:graphicFrame>
    </p:spTree>
    <p:extLst>
      <p:ext uri="{BB962C8B-B14F-4D97-AF65-F5344CB8AC3E}">
        <p14:creationId xmlns:p14="http://schemas.microsoft.com/office/powerpoint/2010/main" val="245449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D06755-1522-3AC1-0331-F515D1F978A1}"/>
              </a:ext>
            </a:extLst>
          </p:cNvPr>
          <p:cNvSpPr>
            <a:spLocks noGrp="1"/>
          </p:cNvSpPr>
          <p:nvPr>
            <p:ph type="title"/>
          </p:nvPr>
        </p:nvSpPr>
        <p:spPr/>
        <p:txBody>
          <a:bodyPr/>
          <a:lstStyle/>
          <a:p>
            <a:r>
              <a:rPr lang="da-DK" dirty="0"/>
              <a:t>VIBORG IDRÆTSRÅD</a:t>
            </a:r>
          </a:p>
        </p:txBody>
      </p:sp>
      <p:pic>
        <p:nvPicPr>
          <p:cNvPr id="5" name="Billede 4">
            <a:extLst>
              <a:ext uri="{FF2B5EF4-FFF2-40B4-BE49-F238E27FC236}">
                <a16:creationId xmlns:a16="http://schemas.microsoft.com/office/drawing/2014/main" id="{677CB8C0-87CA-3A02-4B54-E8357F1E7E30}"/>
              </a:ext>
            </a:extLst>
          </p:cNvPr>
          <p:cNvPicPr>
            <a:picLocks noChangeAspect="1"/>
          </p:cNvPicPr>
          <p:nvPr/>
        </p:nvPicPr>
        <p:blipFill>
          <a:blip r:embed="rId2">
            <a:extLst>
              <a:ext uri="{28A0092B-C50C-407E-A947-70E740481C1C}">
                <a14:useLocalDpi xmlns:a14="http://schemas.microsoft.com/office/drawing/2010/main" val="0"/>
              </a:ext>
            </a:extLst>
          </a:blip>
          <a:srcRect l="4217" t="13869" b="10529"/>
          <a:stretch>
            <a:fillRect/>
          </a:stretch>
        </p:blipFill>
        <p:spPr bwMode="auto">
          <a:xfrm>
            <a:off x="9324976" y="262238"/>
            <a:ext cx="1809749" cy="1428450"/>
          </a:xfrm>
          <a:prstGeom prst="rect">
            <a:avLst/>
          </a:prstGeom>
          <a:noFill/>
          <a:ln>
            <a:noFill/>
          </a:ln>
        </p:spPr>
      </p:pic>
      <p:graphicFrame>
        <p:nvGraphicFramePr>
          <p:cNvPr id="6" name="Tabel 5">
            <a:extLst>
              <a:ext uri="{FF2B5EF4-FFF2-40B4-BE49-F238E27FC236}">
                <a16:creationId xmlns:a16="http://schemas.microsoft.com/office/drawing/2014/main" id="{469563E1-04E1-6BE4-ADAF-246888408D3F}"/>
              </a:ext>
            </a:extLst>
          </p:cNvPr>
          <p:cNvGraphicFramePr>
            <a:graphicFrameLocks noGrp="1"/>
          </p:cNvGraphicFramePr>
          <p:nvPr>
            <p:extLst>
              <p:ext uri="{D42A27DB-BD31-4B8C-83A1-F6EECF244321}">
                <p14:modId xmlns:p14="http://schemas.microsoft.com/office/powerpoint/2010/main" val="1456295706"/>
              </p:ext>
            </p:extLst>
          </p:nvPr>
        </p:nvGraphicFramePr>
        <p:xfrm>
          <a:off x="838200" y="3429000"/>
          <a:ext cx="9916116" cy="1238249"/>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3615283523"/>
                    </a:ext>
                  </a:extLst>
                </a:gridCol>
                <a:gridCol w="3305372">
                  <a:extLst>
                    <a:ext uri="{9D8B030D-6E8A-4147-A177-3AD203B41FA5}">
                      <a16:colId xmlns:a16="http://schemas.microsoft.com/office/drawing/2014/main" val="2902901791"/>
                    </a:ext>
                  </a:extLst>
                </a:gridCol>
                <a:gridCol w="3305372">
                  <a:extLst>
                    <a:ext uri="{9D8B030D-6E8A-4147-A177-3AD203B41FA5}">
                      <a16:colId xmlns:a16="http://schemas.microsoft.com/office/drawing/2014/main" val="79795065"/>
                    </a:ext>
                  </a:extLst>
                </a:gridCol>
              </a:tblGrid>
              <a:tr h="1238249">
                <a:tc>
                  <a:txBody>
                    <a:bodyPr/>
                    <a:lstStyle/>
                    <a:p>
                      <a:pPr>
                        <a:lnSpc>
                          <a:spcPct val="115000"/>
                        </a:lnSpc>
                        <a:spcAft>
                          <a:spcPts val="800"/>
                        </a:spcAft>
                        <a:buNone/>
                      </a:pPr>
                      <a:r>
                        <a:rPr lang="en-US" sz="1200" kern="100" dirty="0" err="1">
                          <a:effectLst/>
                        </a:rPr>
                        <a:t>Frivilligt</a:t>
                      </a:r>
                      <a:r>
                        <a:rPr lang="en-US" sz="1200" kern="100" dirty="0">
                          <a:effectLst/>
                        </a:rPr>
                        <a:t> </a:t>
                      </a:r>
                      <a:r>
                        <a:rPr lang="en-US" sz="1200" kern="100" dirty="0" err="1">
                          <a:effectLst/>
                        </a:rPr>
                        <a:t>arbejde</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Frivillighed bliver endnu vigtigere for at skabe fællesskaber og det gode liv. Det bliver også en vigtig vej til netværk, nye kompetencer og muligheden for at gøre en forskel for andre.</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Ægte relationer, empati og forståelse for andre, behovet for at være noget for nogen, modet til at tage initiativ og evnen til at samle mennesker i et fællesskab kan ikke erstattes.</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30210084"/>
                  </a:ext>
                </a:extLst>
              </a:tr>
            </a:tbl>
          </a:graphicData>
        </a:graphic>
      </p:graphicFrame>
    </p:spTree>
    <p:extLst>
      <p:ext uri="{BB962C8B-B14F-4D97-AF65-F5344CB8AC3E}">
        <p14:creationId xmlns:p14="http://schemas.microsoft.com/office/powerpoint/2010/main" val="25953575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639CF0-2DF6-AB3C-286E-6C9B3A44AF7D}"/>
              </a:ext>
            </a:extLst>
          </p:cNvPr>
          <p:cNvSpPr>
            <a:spLocks noGrp="1"/>
          </p:cNvSpPr>
          <p:nvPr>
            <p:ph type="title"/>
          </p:nvPr>
        </p:nvSpPr>
        <p:spPr/>
        <p:txBody>
          <a:bodyPr/>
          <a:lstStyle/>
          <a:p>
            <a:r>
              <a:rPr lang="da-DK" dirty="0"/>
              <a:t>VIBORG KOMMUNE </a:t>
            </a:r>
            <a:br>
              <a:rPr lang="da-DK" dirty="0"/>
            </a:br>
            <a:r>
              <a:rPr lang="da-DK" dirty="0"/>
              <a:t>ADMINISTRATION</a:t>
            </a:r>
          </a:p>
        </p:txBody>
      </p:sp>
      <p:pic>
        <p:nvPicPr>
          <p:cNvPr id="5" name="Billede 4">
            <a:extLst>
              <a:ext uri="{FF2B5EF4-FFF2-40B4-BE49-F238E27FC236}">
                <a16:creationId xmlns:a16="http://schemas.microsoft.com/office/drawing/2014/main" id="{9969BB6A-11A7-8307-0535-A2F49991C46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86519" y="463550"/>
            <a:ext cx="2125433" cy="1325563"/>
          </a:xfrm>
          <a:prstGeom prst="rect">
            <a:avLst/>
          </a:prstGeom>
          <a:noFill/>
          <a:ln>
            <a:noFill/>
          </a:ln>
        </p:spPr>
      </p:pic>
      <p:graphicFrame>
        <p:nvGraphicFramePr>
          <p:cNvPr id="6" name="Tabel 5">
            <a:extLst>
              <a:ext uri="{FF2B5EF4-FFF2-40B4-BE49-F238E27FC236}">
                <a16:creationId xmlns:a16="http://schemas.microsoft.com/office/drawing/2014/main" id="{645653DA-9FF3-0CDE-CBEE-0A416EBF3137}"/>
              </a:ext>
            </a:extLst>
          </p:cNvPr>
          <p:cNvGraphicFramePr>
            <a:graphicFrameLocks noGrp="1"/>
          </p:cNvGraphicFramePr>
          <p:nvPr>
            <p:extLst>
              <p:ext uri="{D42A27DB-BD31-4B8C-83A1-F6EECF244321}">
                <p14:modId xmlns:p14="http://schemas.microsoft.com/office/powerpoint/2010/main" val="3478232740"/>
              </p:ext>
            </p:extLst>
          </p:nvPr>
        </p:nvGraphicFramePr>
        <p:xfrm>
          <a:off x="838199" y="3429000"/>
          <a:ext cx="9916116" cy="1252823"/>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41144320"/>
                    </a:ext>
                  </a:extLst>
                </a:gridCol>
                <a:gridCol w="3305372">
                  <a:extLst>
                    <a:ext uri="{9D8B030D-6E8A-4147-A177-3AD203B41FA5}">
                      <a16:colId xmlns:a16="http://schemas.microsoft.com/office/drawing/2014/main" val="150144514"/>
                    </a:ext>
                  </a:extLst>
                </a:gridCol>
                <a:gridCol w="3305372">
                  <a:extLst>
                    <a:ext uri="{9D8B030D-6E8A-4147-A177-3AD203B41FA5}">
                      <a16:colId xmlns:a16="http://schemas.microsoft.com/office/drawing/2014/main" val="1105398878"/>
                    </a:ext>
                  </a:extLst>
                </a:gridCol>
              </a:tblGrid>
              <a:tr h="1252823">
                <a:tc>
                  <a:txBody>
                    <a:bodyPr/>
                    <a:lstStyle/>
                    <a:p>
                      <a:pPr>
                        <a:lnSpc>
                          <a:spcPct val="115000"/>
                        </a:lnSpc>
                        <a:spcAft>
                          <a:spcPts val="800"/>
                        </a:spcAft>
                        <a:buNone/>
                      </a:pPr>
                      <a:r>
                        <a:rPr lang="da-DK" sz="1200" kern="100" dirty="0">
                          <a:effectLst/>
                        </a:rPr>
                        <a:t>Kontor </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AI hjælper med breve, data og rutiner, mens kontormedarbejderen får mere fokus på koordinering og kvalitet. </a:t>
                      </a:r>
                      <a:r>
                        <a:rPr lang="en-US" sz="1200" kern="100">
                          <a:effectLst/>
                        </a:rPr>
                        <a:t>Borgerne får flere digitale muligheder.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Dømmekraft, struktur, diskretion og god kommunikation kan ikke undværes. </a:t>
                      </a:r>
                      <a:r>
                        <a:rPr lang="en-US" sz="1200" kern="100" dirty="0" err="1">
                          <a:effectLst/>
                        </a:rPr>
                        <a:t>Nogen</a:t>
                      </a:r>
                      <a:r>
                        <a:rPr lang="en-US" sz="1200" kern="100" dirty="0">
                          <a:effectLst/>
                        </a:rPr>
                        <a:t> </a:t>
                      </a:r>
                      <a:r>
                        <a:rPr lang="en-US" sz="1200" kern="100" dirty="0" err="1">
                          <a:effectLst/>
                        </a:rPr>
                        <a:t>skal</a:t>
                      </a:r>
                      <a:r>
                        <a:rPr lang="en-US" sz="1200" kern="100" dirty="0">
                          <a:effectLst/>
                        </a:rPr>
                        <a:t> </a:t>
                      </a:r>
                      <a:r>
                        <a:rPr lang="en-US" sz="1200" kern="100" dirty="0" err="1">
                          <a:effectLst/>
                        </a:rPr>
                        <a:t>forstå</a:t>
                      </a:r>
                      <a:r>
                        <a:rPr lang="en-US" sz="1200" kern="100" dirty="0">
                          <a:effectLst/>
                        </a:rPr>
                        <a:t> </a:t>
                      </a:r>
                      <a:r>
                        <a:rPr lang="en-US" sz="1200" kern="100" dirty="0" err="1">
                          <a:effectLst/>
                        </a:rPr>
                        <a:t>både</a:t>
                      </a:r>
                      <a:r>
                        <a:rPr lang="en-US" sz="1200" kern="100" dirty="0">
                          <a:effectLst/>
                        </a:rPr>
                        <a:t> </a:t>
                      </a:r>
                      <a:r>
                        <a:rPr lang="en-US" sz="1200" kern="100" dirty="0" err="1">
                          <a:effectLst/>
                        </a:rPr>
                        <a:t>sagen</a:t>
                      </a:r>
                      <a:r>
                        <a:rPr lang="en-US" sz="1200" kern="100" dirty="0">
                          <a:effectLst/>
                        </a:rPr>
                        <a:t> og </a:t>
                      </a:r>
                      <a:r>
                        <a:rPr lang="en-US" sz="1200" kern="100" dirty="0" err="1">
                          <a:effectLst/>
                        </a:rPr>
                        <a:t>mennesket</a:t>
                      </a:r>
                      <a:r>
                        <a:rPr lang="en-US" sz="1200" kern="100" dirty="0">
                          <a:effectLst/>
                        </a:rPr>
                        <a:t> bag.</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8113183"/>
                  </a:ext>
                </a:extLst>
              </a:tr>
            </a:tbl>
          </a:graphicData>
        </a:graphic>
      </p:graphicFrame>
    </p:spTree>
    <p:extLst>
      <p:ext uri="{BB962C8B-B14F-4D97-AF65-F5344CB8AC3E}">
        <p14:creationId xmlns:p14="http://schemas.microsoft.com/office/powerpoint/2010/main" val="15404534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F841E-11BF-7331-1872-0686EA0CCD4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393DCCA-5EF3-E388-A6B0-865F5B494400}"/>
              </a:ext>
            </a:extLst>
          </p:cNvPr>
          <p:cNvSpPr>
            <a:spLocks noGrp="1"/>
          </p:cNvSpPr>
          <p:nvPr>
            <p:ph type="title"/>
          </p:nvPr>
        </p:nvSpPr>
        <p:spPr/>
        <p:txBody>
          <a:bodyPr/>
          <a:lstStyle/>
          <a:p>
            <a:r>
              <a:rPr lang="da-DK" dirty="0"/>
              <a:t>VIBORG KOMMUNE </a:t>
            </a:r>
            <a:br>
              <a:rPr lang="da-DK" dirty="0"/>
            </a:br>
            <a:r>
              <a:rPr lang="da-DK" dirty="0"/>
              <a:t>PARK OG VEJ</a:t>
            </a:r>
          </a:p>
        </p:txBody>
      </p:sp>
      <p:pic>
        <p:nvPicPr>
          <p:cNvPr id="7" name="Billede 6">
            <a:extLst>
              <a:ext uri="{FF2B5EF4-FFF2-40B4-BE49-F238E27FC236}">
                <a16:creationId xmlns:a16="http://schemas.microsoft.com/office/drawing/2014/main" id="{882F14A9-0D45-88FD-D7A9-88455E29F6C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49943" y="425597"/>
            <a:ext cx="2172579" cy="1325563"/>
          </a:xfrm>
          <a:prstGeom prst="rect">
            <a:avLst/>
          </a:prstGeom>
          <a:noFill/>
          <a:ln>
            <a:noFill/>
          </a:ln>
        </p:spPr>
      </p:pic>
      <p:graphicFrame>
        <p:nvGraphicFramePr>
          <p:cNvPr id="8" name="Tabel 7">
            <a:extLst>
              <a:ext uri="{FF2B5EF4-FFF2-40B4-BE49-F238E27FC236}">
                <a16:creationId xmlns:a16="http://schemas.microsoft.com/office/drawing/2014/main" id="{C19EC8E7-7132-C35E-78C9-DA0766E8D26B}"/>
              </a:ext>
            </a:extLst>
          </p:cNvPr>
          <p:cNvGraphicFramePr>
            <a:graphicFrameLocks noGrp="1"/>
          </p:cNvGraphicFramePr>
          <p:nvPr>
            <p:extLst>
              <p:ext uri="{D42A27DB-BD31-4B8C-83A1-F6EECF244321}">
                <p14:modId xmlns:p14="http://schemas.microsoft.com/office/powerpoint/2010/main" val="226307679"/>
              </p:ext>
            </p:extLst>
          </p:nvPr>
        </p:nvGraphicFramePr>
        <p:xfrm>
          <a:off x="838200" y="3209544"/>
          <a:ext cx="9916116" cy="1755648"/>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853211129"/>
                    </a:ext>
                  </a:extLst>
                </a:gridCol>
                <a:gridCol w="3305372">
                  <a:extLst>
                    <a:ext uri="{9D8B030D-6E8A-4147-A177-3AD203B41FA5}">
                      <a16:colId xmlns:a16="http://schemas.microsoft.com/office/drawing/2014/main" val="331953784"/>
                    </a:ext>
                  </a:extLst>
                </a:gridCol>
                <a:gridCol w="3305372">
                  <a:extLst>
                    <a:ext uri="{9D8B030D-6E8A-4147-A177-3AD203B41FA5}">
                      <a16:colId xmlns:a16="http://schemas.microsoft.com/office/drawing/2014/main" val="451200409"/>
                    </a:ext>
                  </a:extLst>
                </a:gridCol>
              </a:tblGrid>
              <a:tr h="877824">
                <a:tc>
                  <a:txBody>
                    <a:bodyPr/>
                    <a:lstStyle/>
                    <a:p>
                      <a:pPr>
                        <a:lnSpc>
                          <a:spcPct val="115000"/>
                        </a:lnSpc>
                        <a:spcAft>
                          <a:spcPts val="800"/>
                        </a:spcAft>
                        <a:buNone/>
                      </a:pPr>
                      <a:r>
                        <a:rPr lang="da-DK" sz="1200" kern="100" dirty="0">
                          <a:effectLst/>
                        </a:rPr>
                        <a:t>Gartner </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Gartneren arbejder mere med klimatilpasning, biodiversitet og maskiner på el. Sensorer kan hjælpe med vand og pleje af grønne områder.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Plantekendskab, æstetisk sans og blik for naturens udvikling er afgørende. </a:t>
                      </a:r>
                      <a:r>
                        <a:rPr lang="en-US" sz="1200" kern="100">
                          <a:effectLst/>
                        </a:rPr>
                        <a:t>Praktisk erfaring fortæller, hvad der virker på stedet.</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13419048"/>
                  </a:ext>
                </a:extLst>
              </a:tr>
              <a:tr h="877824">
                <a:tc>
                  <a:txBody>
                    <a:bodyPr/>
                    <a:lstStyle/>
                    <a:p>
                      <a:pPr>
                        <a:lnSpc>
                          <a:spcPct val="115000"/>
                        </a:lnSpc>
                        <a:spcAft>
                          <a:spcPts val="800"/>
                        </a:spcAft>
                        <a:buNone/>
                      </a:pPr>
                      <a:r>
                        <a:rPr lang="da-DK" sz="1200" kern="100" dirty="0" err="1">
                          <a:effectLst/>
                        </a:rPr>
                        <a:t>Struktør</a:t>
                      </a:r>
                      <a:r>
                        <a:rPr lang="da-DK" sz="1200" kern="100" dirty="0">
                          <a:effectLst/>
                        </a:rPr>
                        <a:t> </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GPS, maskinstyring og digitale tegninger fylder mere, især ved veje og regnvandsløsninger. </a:t>
                      </a:r>
                      <a:r>
                        <a:rPr lang="en-US" sz="1200" kern="100">
                          <a:effectLst/>
                        </a:rPr>
                        <a:t>Klimaændringer giver nye byggeopgaver.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Sikkerhed, præcision og evnen til at håndtere jordens uventede forhold kan ikke undværes. </a:t>
                      </a:r>
                      <a:r>
                        <a:rPr lang="en-US" sz="1200" kern="100" dirty="0" err="1">
                          <a:effectLst/>
                        </a:rPr>
                        <a:t>Tegninger</a:t>
                      </a:r>
                      <a:r>
                        <a:rPr lang="en-US" sz="1200" kern="100" dirty="0">
                          <a:effectLst/>
                        </a:rPr>
                        <a:t> </a:t>
                      </a:r>
                      <a:r>
                        <a:rPr lang="en-US" sz="1200" kern="100" dirty="0" err="1">
                          <a:effectLst/>
                        </a:rPr>
                        <a:t>skal</a:t>
                      </a:r>
                      <a:r>
                        <a:rPr lang="en-US" sz="1200" kern="100" dirty="0">
                          <a:effectLst/>
                        </a:rPr>
                        <a:t> </a:t>
                      </a:r>
                      <a:r>
                        <a:rPr lang="en-US" sz="1200" kern="100" dirty="0" err="1">
                          <a:effectLst/>
                        </a:rPr>
                        <a:t>omsættes</a:t>
                      </a:r>
                      <a:r>
                        <a:rPr lang="en-US" sz="1200" kern="100" dirty="0">
                          <a:effectLst/>
                        </a:rPr>
                        <a:t> til </a:t>
                      </a:r>
                      <a:r>
                        <a:rPr lang="en-US" sz="1200" kern="100" dirty="0" err="1">
                          <a:effectLst/>
                        </a:rPr>
                        <a:t>holdbare</a:t>
                      </a:r>
                      <a:r>
                        <a:rPr lang="en-US" sz="1200" kern="100" dirty="0">
                          <a:effectLst/>
                        </a:rPr>
                        <a:t> </a:t>
                      </a:r>
                      <a:r>
                        <a:rPr lang="en-US" sz="1200" kern="100" dirty="0" err="1">
                          <a:effectLst/>
                        </a:rPr>
                        <a:t>løsninger</a:t>
                      </a:r>
                      <a:r>
                        <a:rPr lang="en-US" sz="1200" kern="100" dirty="0">
                          <a:effectLst/>
                        </a:rPr>
                        <a: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47491909"/>
                  </a:ext>
                </a:extLst>
              </a:tr>
            </a:tbl>
          </a:graphicData>
        </a:graphic>
      </p:graphicFrame>
    </p:spTree>
    <p:extLst>
      <p:ext uri="{BB962C8B-B14F-4D97-AF65-F5344CB8AC3E}">
        <p14:creationId xmlns:p14="http://schemas.microsoft.com/office/powerpoint/2010/main" val="4110573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A110A-332D-B4F8-E286-31721F0F5E6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284C268-D721-197F-D772-A57640ADD040}"/>
              </a:ext>
            </a:extLst>
          </p:cNvPr>
          <p:cNvSpPr>
            <a:spLocks noGrp="1"/>
          </p:cNvSpPr>
          <p:nvPr>
            <p:ph type="title"/>
          </p:nvPr>
        </p:nvSpPr>
        <p:spPr/>
        <p:txBody>
          <a:bodyPr/>
          <a:lstStyle/>
          <a:p>
            <a:r>
              <a:rPr lang="da-DK" dirty="0"/>
              <a:t>VIBORG KOMMUNE </a:t>
            </a:r>
            <a:br>
              <a:rPr lang="da-DK" dirty="0"/>
            </a:br>
            <a:r>
              <a:rPr lang="da-DK" dirty="0"/>
              <a:t>PLEJE OG OMSORG</a:t>
            </a:r>
          </a:p>
        </p:txBody>
      </p:sp>
      <p:pic>
        <p:nvPicPr>
          <p:cNvPr id="5" name="Billede 4">
            <a:extLst>
              <a:ext uri="{FF2B5EF4-FFF2-40B4-BE49-F238E27FC236}">
                <a16:creationId xmlns:a16="http://schemas.microsoft.com/office/drawing/2014/main" id="{90B74567-CF62-8008-14D7-F47862EE20B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663" y="531156"/>
            <a:ext cx="2172579" cy="1326003"/>
          </a:xfrm>
          <a:prstGeom prst="rect">
            <a:avLst/>
          </a:prstGeom>
          <a:noFill/>
          <a:ln>
            <a:noFill/>
          </a:ln>
        </p:spPr>
      </p:pic>
      <p:graphicFrame>
        <p:nvGraphicFramePr>
          <p:cNvPr id="6" name="Tabel 5">
            <a:extLst>
              <a:ext uri="{FF2B5EF4-FFF2-40B4-BE49-F238E27FC236}">
                <a16:creationId xmlns:a16="http://schemas.microsoft.com/office/drawing/2014/main" id="{842ECB30-5E67-C079-455A-F63438B48523}"/>
              </a:ext>
            </a:extLst>
          </p:cNvPr>
          <p:cNvGraphicFramePr>
            <a:graphicFrameLocks noGrp="1"/>
          </p:cNvGraphicFramePr>
          <p:nvPr>
            <p:extLst>
              <p:ext uri="{D42A27DB-BD31-4B8C-83A1-F6EECF244321}">
                <p14:modId xmlns:p14="http://schemas.microsoft.com/office/powerpoint/2010/main" val="3491838688"/>
              </p:ext>
            </p:extLst>
          </p:nvPr>
        </p:nvGraphicFramePr>
        <p:xfrm>
          <a:off x="838199" y="3119532"/>
          <a:ext cx="9916116" cy="1479899"/>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2643206278"/>
                    </a:ext>
                  </a:extLst>
                </a:gridCol>
                <a:gridCol w="3305372">
                  <a:extLst>
                    <a:ext uri="{9D8B030D-6E8A-4147-A177-3AD203B41FA5}">
                      <a16:colId xmlns:a16="http://schemas.microsoft.com/office/drawing/2014/main" val="234837456"/>
                    </a:ext>
                  </a:extLst>
                </a:gridCol>
                <a:gridCol w="3305372">
                  <a:extLst>
                    <a:ext uri="{9D8B030D-6E8A-4147-A177-3AD203B41FA5}">
                      <a16:colId xmlns:a16="http://schemas.microsoft.com/office/drawing/2014/main" val="985039468"/>
                    </a:ext>
                  </a:extLst>
                </a:gridCol>
              </a:tblGrid>
              <a:tr h="1479899">
                <a:tc>
                  <a:txBody>
                    <a:bodyPr/>
                    <a:lstStyle/>
                    <a:p>
                      <a:pPr>
                        <a:lnSpc>
                          <a:spcPct val="115000"/>
                        </a:lnSpc>
                        <a:spcAft>
                          <a:spcPts val="800"/>
                        </a:spcAft>
                        <a:buNone/>
                      </a:pPr>
                      <a:r>
                        <a:rPr lang="en-US" sz="1200" kern="100" dirty="0">
                          <a:effectLst/>
                        </a:rPr>
                        <a:t>SOSU</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SOSU-faget bliver mere teknologisk, men også mere menneskeligt. AI, velfærdsteknologi, robotter og digitale løsninger overtager flere tidskrævende opgaver, så der forhåbentlig bliver mindre tid på systemer og mere tid til mennesket.</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Den menneskelige kontakt kan ikke erstattes. Borgeren skal føle sig set, hørt og forstået, og det menneskelige blik, den faglige vurdering, relationen og omsorgen kræver en medarbejder, der ser hele mennesket.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06640587"/>
                  </a:ext>
                </a:extLst>
              </a:tr>
            </a:tbl>
          </a:graphicData>
        </a:graphic>
      </p:graphicFrame>
    </p:spTree>
    <p:extLst>
      <p:ext uri="{BB962C8B-B14F-4D97-AF65-F5344CB8AC3E}">
        <p14:creationId xmlns:p14="http://schemas.microsoft.com/office/powerpoint/2010/main" val="2983454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F70AC5-2CC0-E5F3-174E-A3FBC3E09969}"/>
              </a:ext>
            </a:extLst>
          </p:cNvPr>
          <p:cNvSpPr>
            <a:spLocks noGrp="1"/>
          </p:cNvSpPr>
          <p:nvPr>
            <p:ph type="title"/>
          </p:nvPr>
        </p:nvSpPr>
        <p:spPr/>
        <p:txBody>
          <a:bodyPr/>
          <a:lstStyle/>
          <a:p>
            <a:r>
              <a:rPr lang="da-DK" dirty="0"/>
              <a:t>VIBORG KOMMUNE</a:t>
            </a:r>
            <a:br>
              <a:rPr lang="da-DK" dirty="0"/>
            </a:br>
            <a:r>
              <a:rPr lang="da-DK" dirty="0"/>
              <a:t>PÆDAGOGIK</a:t>
            </a:r>
          </a:p>
        </p:txBody>
      </p:sp>
      <p:pic>
        <p:nvPicPr>
          <p:cNvPr id="5" name="Billede 4">
            <a:extLst>
              <a:ext uri="{FF2B5EF4-FFF2-40B4-BE49-F238E27FC236}">
                <a16:creationId xmlns:a16="http://schemas.microsoft.com/office/drawing/2014/main" id="{1D25CA80-6118-0779-9627-9330B196B57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82264" y="463551"/>
            <a:ext cx="2171536" cy="1325562"/>
          </a:xfrm>
          <a:prstGeom prst="rect">
            <a:avLst/>
          </a:prstGeom>
          <a:noFill/>
          <a:ln>
            <a:noFill/>
          </a:ln>
        </p:spPr>
      </p:pic>
      <p:graphicFrame>
        <p:nvGraphicFramePr>
          <p:cNvPr id="6" name="Tabel 5">
            <a:extLst>
              <a:ext uri="{FF2B5EF4-FFF2-40B4-BE49-F238E27FC236}">
                <a16:creationId xmlns:a16="http://schemas.microsoft.com/office/drawing/2014/main" id="{3092AFC4-42A5-B2DA-DF58-51658E6C198F}"/>
              </a:ext>
            </a:extLst>
          </p:cNvPr>
          <p:cNvGraphicFramePr>
            <a:graphicFrameLocks noGrp="1"/>
          </p:cNvGraphicFramePr>
          <p:nvPr>
            <p:extLst>
              <p:ext uri="{D42A27DB-BD31-4B8C-83A1-F6EECF244321}">
                <p14:modId xmlns:p14="http://schemas.microsoft.com/office/powerpoint/2010/main" val="1919142215"/>
              </p:ext>
            </p:extLst>
          </p:nvPr>
        </p:nvGraphicFramePr>
        <p:xfrm>
          <a:off x="838200" y="2914650"/>
          <a:ext cx="9916116" cy="2038350"/>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986473907"/>
                    </a:ext>
                  </a:extLst>
                </a:gridCol>
                <a:gridCol w="3305372">
                  <a:extLst>
                    <a:ext uri="{9D8B030D-6E8A-4147-A177-3AD203B41FA5}">
                      <a16:colId xmlns:a16="http://schemas.microsoft.com/office/drawing/2014/main" val="951645941"/>
                    </a:ext>
                  </a:extLst>
                </a:gridCol>
                <a:gridCol w="3305372">
                  <a:extLst>
                    <a:ext uri="{9D8B030D-6E8A-4147-A177-3AD203B41FA5}">
                      <a16:colId xmlns:a16="http://schemas.microsoft.com/office/drawing/2014/main" val="2643933609"/>
                    </a:ext>
                  </a:extLst>
                </a:gridCol>
              </a:tblGrid>
              <a:tr h="1166952">
                <a:tc>
                  <a:txBody>
                    <a:bodyPr/>
                    <a:lstStyle/>
                    <a:p>
                      <a:pPr>
                        <a:lnSpc>
                          <a:spcPct val="115000"/>
                        </a:lnSpc>
                        <a:spcAft>
                          <a:spcPts val="800"/>
                        </a:spcAft>
                        <a:buNone/>
                      </a:pPr>
                      <a:r>
                        <a:rPr lang="da-DK" sz="1200" kern="100" dirty="0">
                          <a:effectLst/>
                        </a:rPr>
                        <a:t>Pædagogisk Assistent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Digitale værktøjer kan hjælpe med planlægning og dokumentation, men hverdagen foregår stadig tæt på børn og unge. </a:t>
                      </a:r>
                      <a:r>
                        <a:rPr lang="en-US" sz="1200" kern="100">
                          <a:effectLst/>
                        </a:rPr>
                        <a:t>Leg, læring og fællesskab er kernen.</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Nærvær, tålmodighed og evnen til at skabe tryghed kan ikke undværes. </a:t>
                      </a:r>
                      <a:r>
                        <a:rPr lang="en-US" sz="1200" kern="100">
                          <a:effectLst/>
                        </a:rPr>
                        <a:t>Man skal kunne se det enkelte barns behov.</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83756059"/>
                  </a:ext>
                </a:extLst>
              </a:tr>
              <a:tr h="871398">
                <a:tc>
                  <a:txBody>
                    <a:bodyPr/>
                    <a:lstStyle/>
                    <a:p>
                      <a:pPr>
                        <a:lnSpc>
                          <a:spcPct val="115000"/>
                        </a:lnSpc>
                        <a:spcAft>
                          <a:spcPts val="800"/>
                        </a:spcAft>
                        <a:buNone/>
                      </a:pPr>
                      <a:r>
                        <a:rPr lang="da-DK" sz="1200" kern="100" dirty="0">
                          <a:effectLst/>
                        </a:rPr>
                        <a:t>Pædagog </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Pædagoger får nye digitale redskaber og større fokus på trivsel og fællesskaber. De skal hjælpe børn og unge med både den fysiske og digitale verden.</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Empati, </a:t>
                      </a:r>
                      <a:r>
                        <a:rPr lang="da-DK" sz="1200" kern="100" dirty="0" err="1">
                          <a:effectLst/>
                        </a:rPr>
                        <a:t>relationsarbejde</a:t>
                      </a:r>
                      <a:r>
                        <a:rPr lang="da-DK" sz="1200" kern="100" dirty="0">
                          <a:effectLst/>
                        </a:rPr>
                        <a:t> og faglig dømmekraft kan ikke erstattes. </a:t>
                      </a:r>
                      <a:r>
                        <a:rPr lang="en-US" sz="1200" kern="100" dirty="0" err="1">
                          <a:effectLst/>
                        </a:rPr>
                        <a:t>Udvikling</a:t>
                      </a:r>
                      <a:r>
                        <a:rPr lang="en-US" sz="1200" kern="100" dirty="0">
                          <a:effectLst/>
                        </a:rPr>
                        <a:t> </a:t>
                      </a:r>
                      <a:r>
                        <a:rPr lang="en-US" sz="1200" kern="100" dirty="0" err="1">
                          <a:effectLst/>
                        </a:rPr>
                        <a:t>sker</a:t>
                      </a:r>
                      <a:r>
                        <a:rPr lang="en-US" sz="1200" kern="100" dirty="0">
                          <a:effectLst/>
                        </a:rPr>
                        <a:t> </a:t>
                      </a:r>
                      <a:r>
                        <a:rPr lang="en-US" sz="1200" kern="100" dirty="0" err="1">
                          <a:effectLst/>
                        </a:rPr>
                        <a:t>i</a:t>
                      </a:r>
                      <a:r>
                        <a:rPr lang="en-US" sz="1200" kern="100" dirty="0">
                          <a:effectLst/>
                        </a:rPr>
                        <a:t> </a:t>
                      </a:r>
                      <a:r>
                        <a:rPr lang="en-US" sz="1200" kern="100" dirty="0" err="1">
                          <a:effectLst/>
                        </a:rPr>
                        <a:t>mødet</a:t>
                      </a:r>
                      <a:r>
                        <a:rPr lang="en-US" sz="1200" kern="100" dirty="0">
                          <a:effectLst/>
                        </a:rPr>
                        <a:t> </a:t>
                      </a:r>
                      <a:r>
                        <a:rPr lang="en-US" sz="1200" kern="100" dirty="0" err="1">
                          <a:effectLst/>
                        </a:rPr>
                        <a:t>mellem</a:t>
                      </a:r>
                      <a:r>
                        <a:rPr lang="en-US" sz="1200" kern="100" dirty="0">
                          <a:effectLst/>
                        </a:rPr>
                        <a:t> </a:t>
                      </a:r>
                      <a:r>
                        <a:rPr lang="en-US" sz="1200" kern="100" dirty="0" err="1">
                          <a:effectLst/>
                        </a:rPr>
                        <a:t>mennesker</a:t>
                      </a:r>
                      <a:r>
                        <a:rPr lang="en-US" sz="1200" kern="100" dirty="0">
                          <a:effectLst/>
                        </a:rPr>
                        <a: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24137382"/>
                  </a:ext>
                </a:extLst>
              </a:tr>
            </a:tbl>
          </a:graphicData>
        </a:graphic>
      </p:graphicFrame>
    </p:spTree>
    <p:extLst>
      <p:ext uri="{BB962C8B-B14F-4D97-AF65-F5344CB8AC3E}">
        <p14:creationId xmlns:p14="http://schemas.microsoft.com/office/powerpoint/2010/main" val="31417016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8C27E0-0379-965B-C5A0-A9B6F1880D6F}"/>
              </a:ext>
            </a:extLst>
          </p:cNvPr>
          <p:cNvSpPr>
            <a:spLocks noGrp="1"/>
          </p:cNvSpPr>
          <p:nvPr>
            <p:ph type="title"/>
          </p:nvPr>
        </p:nvSpPr>
        <p:spPr/>
        <p:txBody>
          <a:bodyPr/>
          <a:lstStyle/>
          <a:p>
            <a:r>
              <a:rPr lang="da-DK" dirty="0"/>
              <a:t>VIBORG KOMMUNE </a:t>
            </a:r>
            <a:br>
              <a:rPr lang="da-DK" dirty="0"/>
            </a:br>
            <a:r>
              <a:rPr lang="da-DK" dirty="0"/>
              <a:t>SOCIAL</a:t>
            </a:r>
          </a:p>
        </p:txBody>
      </p:sp>
      <p:pic>
        <p:nvPicPr>
          <p:cNvPr id="5" name="Billede 4">
            <a:extLst>
              <a:ext uri="{FF2B5EF4-FFF2-40B4-BE49-F238E27FC236}">
                <a16:creationId xmlns:a16="http://schemas.microsoft.com/office/drawing/2014/main" id="{212ED23D-B5B2-575E-AB86-A80D94A092E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73502" y="531596"/>
            <a:ext cx="2172450" cy="1325563"/>
          </a:xfrm>
          <a:prstGeom prst="rect">
            <a:avLst/>
          </a:prstGeom>
          <a:noFill/>
          <a:ln>
            <a:noFill/>
          </a:ln>
        </p:spPr>
      </p:pic>
      <p:graphicFrame>
        <p:nvGraphicFramePr>
          <p:cNvPr id="6" name="Tabel 5">
            <a:extLst>
              <a:ext uri="{FF2B5EF4-FFF2-40B4-BE49-F238E27FC236}">
                <a16:creationId xmlns:a16="http://schemas.microsoft.com/office/drawing/2014/main" id="{A894D7D3-EE9F-98DB-B994-7D6E183F8EA7}"/>
              </a:ext>
            </a:extLst>
          </p:cNvPr>
          <p:cNvGraphicFramePr>
            <a:graphicFrameLocks noGrp="1"/>
          </p:cNvGraphicFramePr>
          <p:nvPr>
            <p:extLst>
              <p:ext uri="{D42A27DB-BD31-4B8C-83A1-F6EECF244321}">
                <p14:modId xmlns:p14="http://schemas.microsoft.com/office/powerpoint/2010/main" val="3770832333"/>
              </p:ext>
            </p:extLst>
          </p:nvPr>
        </p:nvGraphicFramePr>
        <p:xfrm>
          <a:off x="838200" y="2887599"/>
          <a:ext cx="9916116" cy="1981200"/>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2784332283"/>
                    </a:ext>
                  </a:extLst>
                </a:gridCol>
                <a:gridCol w="3305372">
                  <a:extLst>
                    <a:ext uri="{9D8B030D-6E8A-4147-A177-3AD203B41FA5}">
                      <a16:colId xmlns:a16="http://schemas.microsoft.com/office/drawing/2014/main" val="2963775132"/>
                    </a:ext>
                  </a:extLst>
                </a:gridCol>
                <a:gridCol w="3305372">
                  <a:extLst>
                    <a:ext uri="{9D8B030D-6E8A-4147-A177-3AD203B41FA5}">
                      <a16:colId xmlns:a16="http://schemas.microsoft.com/office/drawing/2014/main" val="1691347792"/>
                    </a:ext>
                  </a:extLst>
                </a:gridCol>
              </a:tblGrid>
              <a:tr h="1134233">
                <a:tc>
                  <a:txBody>
                    <a:bodyPr/>
                    <a:lstStyle/>
                    <a:p>
                      <a:pPr>
                        <a:lnSpc>
                          <a:spcPct val="115000"/>
                        </a:lnSpc>
                        <a:spcAft>
                          <a:spcPts val="800"/>
                        </a:spcAft>
                        <a:buNone/>
                      </a:pPr>
                      <a:r>
                        <a:rPr lang="da-DK" sz="1200" kern="100" dirty="0">
                          <a:effectLst/>
                        </a:rPr>
                        <a:t>Socialrådgiver </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AI kan hjælpe med overblik og regler, men socialrådgiveren skal stadig forstå komplekse livssituationer. </a:t>
                      </a:r>
                      <a:r>
                        <a:rPr lang="en-US" sz="1200" kern="100">
                          <a:effectLst/>
                        </a:rPr>
                        <a:t>Samarbejde på tværs bliver endnu vigtigere.</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Empati, etik og evnen til at skabe tillid kan ikke undværes. Mennesker skal træffe ansvarlige valg, når løsningen ikke er enkel.</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1077349"/>
                  </a:ext>
                </a:extLst>
              </a:tr>
              <a:tr h="846967">
                <a:tc>
                  <a:txBody>
                    <a:bodyPr/>
                    <a:lstStyle/>
                    <a:p>
                      <a:pPr>
                        <a:lnSpc>
                          <a:spcPct val="115000"/>
                        </a:lnSpc>
                        <a:spcAft>
                          <a:spcPts val="800"/>
                        </a:spcAft>
                        <a:buNone/>
                      </a:pPr>
                      <a:r>
                        <a:rPr lang="da-DK" sz="1200" kern="100" dirty="0">
                          <a:effectLst/>
                        </a:rPr>
                        <a:t>Sagsbehandler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Flere rutiner og dokumenter bliver digitale, så der bliver mere tid til vurdering og kontakt. </a:t>
                      </a:r>
                      <a:r>
                        <a:rPr lang="en-US" sz="1200" kern="100">
                          <a:effectLst/>
                        </a:rPr>
                        <a:t>Systemerne kan foreslå, men ikke afgøre alt.</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Retfærdighedssans, præcision og forståelse for den enkelte sag er afgørende. </a:t>
                      </a:r>
                      <a:r>
                        <a:rPr lang="en-US" sz="1200" kern="100" dirty="0">
                          <a:effectLst/>
                        </a:rPr>
                        <a:t>En </a:t>
                      </a:r>
                      <a:r>
                        <a:rPr lang="en-US" sz="1200" kern="100" dirty="0" err="1">
                          <a:effectLst/>
                        </a:rPr>
                        <a:t>afgørelse</a:t>
                      </a:r>
                      <a:r>
                        <a:rPr lang="en-US" sz="1200" kern="100" dirty="0">
                          <a:effectLst/>
                        </a:rPr>
                        <a:t> </a:t>
                      </a:r>
                      <a:r>
                        <a:rPr lang="en-US" sz="1200" kern="100" dirty="0" err="1">
                          <a:effectLst/>
                        </a:rPr>
                        <a:t>skal</a:t>
                      </a:r>
                      <a:r>
                        <a:rPr lang="en-US" sz="1200" kern="100" dirty="0">
                          <a:effectLst/>
                        </a:rPr>
                        <a:t> </a:t>
                      </a:r>
                      <a:r>
                        <a:rPr lang="en-US" sz="1200" kern="100" dirty="0" err="1">
                          <a:effectLst/>
                        </a:rPr>
                        <a:t>kunne</a:t>
                      </a:r>
                      <a:r>
                        <a:rPr lang="en-US" sz="1200" kern="100" dirty="0">
                          <a:effectLst/>
                        </a:rPr>
                        <a:t> </a:t>
                      </a:r>
                      <a:r>
                        <a:rPr lang="en-US" sz="1200" kern="100" dirty="0" err="1">
                          <a:effectLst/>
                        </a:rPr>
                        <a:t>forklares</a:t>
                      </a:r>
                      <a:r>
                        <a:rPr lang="en-US" sz="1200" kern="100" dirty="0">
                          <a:effectLst/>
                        </a:rPr>
                        <a:t> </a:t>
                      </a:r>
                      <a:r>
                        <a:rPr lang="en-US" sz="1200" kern="100" dirty="0" err="1">
                          <a:effectLst/>
                        </a:rPr>
                        <a:t>ordentligt</a:t>
                      </a:r>
                      <a:r>
                        <a:rPr lang="en-US" sz="1200" kern="100" dirty="0">
                          <a:effectLst/>
                        </a:rPr>
                        <a: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5442939"/>
                  </a:ext>
                </a:extLst>
              </a:tr>
            </a:tbl>
          </a:graphicData>
        </a:graphic>
      </p:graphicFrame>
    </p:spTree>
    <p:extLst>
      <p:ext uri="{BB962C8B-B14F-4D97-AF65-F5344CB8AC3E}">
        <p14:creationId xmlns:p14="http://schemas.microsoft.com/office/powerpoint/2010/main" val="12665473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04042E-BCB2-73B5-3BA1-C8BE2AA42423}"/>
              </a:ext>
            </a:extLst>
          </p:cNvPr>
          <p:cNvSpPr>
            <a:spLocks noGrp="1"/>
          </p:cNvSpPr>
          <p:nvPr>
            <p:ph type="title"/>
          </p:nvPr>
        </p:nvSpPr>
        <p:spPr/>
        <p:txBody>
          <a:bodyPr/>
          <a:lstStyle/>
          <a:p>
            <a:r>
              <a:rPr lang="da-DK" dirty="0"/>
              <a:t>AARHUS UNIVERSITET</a:t>
            </a:r>
            <a:br>
              <a:rPr lang="da-DK" dirty="0"/>
            </a:br>
            <a:r>
              <a:rPr lang="da-DK" dirty="0"/>
              <a:t>FOULUM</a:t>
            </a:r>
          </a:p>
        </p:txBody>
      </p:sp>
      <p:sp>
        <p:nvSpPr>
          <p:cNvPr id="4" name="Pladsholder til billede 3">
            <a:extLst>
              <a:ext uri="{FF2B5EF4-FFF2-40B4-BE49-F238E27FC236}">
                <a16:creationId xmlns:a16="http://schemas.microsoft.com/office/drawing/2014/main" id="{ABD7C68F-2476-0671-9F62-1877E466A080}"/>
              </a:ext>
            </a:extLst>
          </p:cNvPr>
          <p:cNvSpPr>
            <a:spLocks noGrp="1"/>
          </p:cNvSpPr>
          <p:nvPr>
            <p:ph type="pic" sz="quarter" idx="20"/>
          </p:nvPr>
        </p:nvSpPr>
        <p:spPr/>
        <p:txBody>
          <a:bodyPr/>
          <a:lstStyle/>
          <a:p>
            <a:endParaRPr lang="da-DK"/>
          </a:p>
        </p:txBody>
      </p:sp>
      <p:pic>
        <p:nvPicPr>
          <p:cNvPr id="5" name="Billede 4">
            <a:extLst>
              <a:ext uri="{FF2B5EF4-FFF2-40B4-BE49-F238E27FC236}">
                <a16:creationId xmlns:a16="http://schemas.microsoft.com/office/drawing/2014/main" id="{AAF96972-D6B5-7F08-D058-476BF0CA589F}"/>
              </a:ext>
            </a:extLst>
          </p:cNvPr>
          <p:cNvPicPr>
            <a:picLocks noChangeAspect="1"/>
          </p:cNvPicPr>
          <p:nvPr/>
        </p:nvPicPr>
        <p:blipFill>
          <a:blip r:embed="rId2" cstate="print">
            <a:extLst>
              <a:ext uri="{28A0092B-C50C-407E-A947-70E740481C1C}">
                <a14:useLocalDpi xmlns:a14="http://schemas.microsoft.com/office/drawing/2010/main" val="0"/>
              </a:ext>
            </a:extLst>
          </a:blip>
          <a:srcRect t="50000"/>
          <a:stretch>
            <a:fillRect/>
          </a:stretch>
        </p:blipFill>
        <p:spPr bwMode="auto">
          <a:xfrm>
            <a:off x="8950325" y="266700"/>
            <a:ext cx="2222500" cy="1111250"/>
          </a:xfrm>
          <a:prstGeom prst="rect">
            <a:avLst/>
          </a:prstGeom>
          <a:noFill/>
          <a:ln>
            <a:noFill/>
          </a:ln>
        </p:spPr>
      </p:pic>
      <p:graphicFrame>
        <p:nvGraphicFramePr>
          <p:cNvPr id="6" name="Tabel 5">
            <a:extLst>
              <a:ext uri="{FF2B5EF4-FFF2-40B4-BE49-F238E27FC236}">
                <a16:creationId xmlns:a16="http://schemas.microsoft.com/office/drawing/2014/main" id="{4498FFB6-3558-C915-E447-EF3CEBDE8C46}"/>
              </a:ext>
            </a:extLst>
          </p:cNvPr>
          <p:cNvGraphicFramePr>
            <a:graphicFrameLocks noGrp="1"/>
          </p:cNvGraphicFramePr>
          <p:nvPr>
            <p:extLst>
              <p:ext uri="{D42A27DB-BD31-4B8C-83A1-F6EECF244321}">
                <p14:modId xmlns:p14="http://schemas.microsoft.com/office/powerpoint/2010/main" val="4250008723"/>
              </p:ext>
            </p:extLst>
          </p:nvPr>
        </p:nvGraphicFramePr>
        <p:xfrm>
          <a:off x="838200" y="1789113"/>
          <a:ext cx="9916116" cy="3982881"/>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943235280"/>
                    </a:ext>
                  </a:extLst>
                </a:gridCol>
                <a:gridCol w="3305372">
                  <a:extLst>
                    <a:ext uri="{9D8B030D-6E8A-4147-A177-3AD203B41FA5}">
                      <a16:colId xmlns:a16="http://schemas.microsoft.com/office/drawing/2014/main" val="587681931"/>
                    </a:ext>
                  </a:extLst>
                </a:gridCol>
                <a:gridCol w="3305372">
                  <a:extLst>
                    <a:ext uri="{9D8B030D-6E8A-4147-A177-3AD203B41FA5}">
                      <a16:colId xmlns:a16="http://schemas.microsoft.com/office/drawing/2014/main" val="2629831689"/>
                    </a:ext>
                  </a:extLst>
                </a:gridCol>
              </a:tblGrid>
              <a:tr h="1327627">
                <a:tc>
                  <a:txBody>
                    <a:bodyPr/>
                    <a:lstStyle/>
                    <a:p>
                      <a:pPr>
                        <a:lnSpc>
                          <a:spcPct val="115000"/>
                        </a:lnSpc>
                        <a:spcAft>
                          <a:spcPts val="800"/>
                        </a:spcAft>
                        <a:buNone/>
                      </a:pPr>
                      <a:r>
                        <a:rPr lang="en-US" sz="1200" kern="100" dirty="0" err="1">
                          <a:effectLst/>
                        </a:rPr>
                        <a:t>Veterinærmedicin</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AI vil hjælpe dyrlægen med blandt andet diagnosticering, billedanalyse og overvågning af dyrs sundhed. Dyrlægen skal stadig undersøge dyret, vurdere situationen og træffe beslutninger – ofte sammen med dyreejeren. </a:t>
                      </a:r>
                      <a:r>
                        <a:rPr lang="en-US" sz="1200" kern="100">
                          <a:effectLst/>
                        </a:rPr>
                        <a:t>Faget bliver mere teknologisk, men ikke mindre menneskeligt</a:t>
                      </a:r>
                      <a:r>
                        <a:rPr lang="da-DK" sz="1200" kern="100">
                          <a:effectLst/>
                        </a:rPr>
                        <a:t>.</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Empati, dømmekraft og evnen til at skabe tillid kan ikke erstattes. AI kan analysere en blodprøve, men ikke på samme måde møde en bekymret dyreejer eller håndtere det uforudsigelige ved et levende dyr.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78493111"/>
                  </a:ext>
                </a:extLst>
              </a:tr>
              <a:tr h="1327627">
                <a:tc>
                  <a:txBody>
                    <a:bodyPr/>
                    <a:lstStyle/>
                    <a:p>
                      <a:pPr>
                        <a:lnSpc>
                          <a:spcPct val="115000"/>
                        </a:lnSpc>
                        <a:spcAft>
                          <a:spcPts val="800"/>
                        </a:spcAft>
                        <a:buNone/>
                      </a:pPr>
                      <a:r>
                        <a:rPr lang="en-US" sz="1200" kern="100" dirty="0" err="1">
                          <a:effectLst/>
                        </a:rPr>
                        <a:t>Dyrevidenskab</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Der vil blive brugt endnu mere data, sensorer og AI til at overvåge dyrs sundhed, adfærd, ernæring og trivsel. Det kan gøre det muligt at opdage problemer tidligere og skabe mere bæredygtige måder at holde dyr på.</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Evnen til at forstå dyr som levende væsener – ikke bare som data – kan ikke erstattes. Det kræver observation, nysgerrighed og empati at opdage mistrivsel, også når målingerne ser normale ud, og menneskelig dømmekraft at beslutte, hvad der bør gøres.</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35314458"/>
                  </a:ext>
                </a:extLst>
              </a:tr>
              <a:tr h="1327627">
                <a:tc>
                  <a:txBody>
                    <a:bodyPr/>
                    <a:lstStyle/>
                    <a:p>
                      <a:pPr>
                        <a:lnSpc>
                          <a:spcPct val="115000"/>
                        </a:lnSpc>
                        <a:spcAft>
                          <a:spcPts val="800"/>
                        </a:spcAft>
                        <a:buNone/>
                      </a:pPr>
                      <a:r>
                        <a:rPr lang="da-DK" sz="1200" kern="100" dirty="0">
                          <a:effectLst/>
                        </a:rPr>
                        <a:t>Plante- og fødevarevidenskab</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AI og data kommer til at fylde mere, blandt andet til at optimere dyrkning, forudsige sygdomme, udvikle fødevarer og bruge ressourcer mere effektivt. Faget skal kombinere teknologi med menneskelig viden for at løse fremtidens klima- og fødevareudfordringer.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Kreativitet, kritisk tænkning og evnen til at se sammenhænge kan ikke erstattes. AI kan finde mønstre i store datamængder, men mennesker skal stille de rigtige spørgsmål og beslutte, hvilken fremtid vi ønsker at skabe for klima, fødevarer og natur.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18093666"/>
                  </a:ext>
                </a:extLst>
              </a:tr>
            </a:tbl>
          </a:graphicData>
        </a:graphic>
      </p:graphicFrame>
    </p:spTree>
    <p:extLst>
      <p:ext uri="{BB962C8B-B14F-4D97-AF65-F5344CB8AC3E}">
        <p14:creationId xmlns:p14="http://schemas.microsoft.com/office/powerpoint/2010/main" val="29797928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841789-522E-2A8C-82EB-B39C16359C9B}"/>
              </a:ext>
            </a:extLst>
          </p:cNvPr>
          <p:cNvSpPr>
            <a:spLocks noGrp="1"/>
          </p:cNvSpPr>
          <p:nvPr>
            <p:ph type="title"/>
          </p:nvPr>
        </p:nvSpPr>
        <p:spPr/>
        <p:txBody>
          <a:bodyPr/>
          <a:lstStyle/>
          <a:p>
            <a:r>
              <a:rPr lang="da-DK" dirty="0"/>
              <a:t>ASMILDKLOSTER </a:t>
            </a:r>
            <a:br>
              <a:rPr lang="da-DK" dirty="0"/>
            </a:br>
            <a:r>
              <a:rPr lang="da-DK" dirty="0"/>
              <a:t>LANDBRUGSSKOLE</a:t>
            </a:r>
          </a:p>
        </p:txBody>
      </p:sp>
      <p:pic>
        <p:nvPicPr>
          <p:cNvPr id="5" name="Billede 4">
            <a:extLst>
              <a:ext uri="{FF2B5EF4-FFF2-40B4-BE49-F238E27FC236}">
                <a16:creationId xmlns:a16="http://schemas.microsoft.com/office/drawing/2014/main" id="{6BBFE306-B558-9520-4A4F-9DA102E1639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86133" y="365125"/>
            <a:ext cx="2224792" cy="1173798"/>
          </a:xfrm>
          <a:prstGeom prst="rect">
            <a:avLst/>
          </a:prstGeom>
          <a:noFill/>
          <a:ln>
            <a:noFill/>
          </a:ln>
        </p:spPr>
      </p:pic>
      <p:graphicFrame>
        <p:nvGraphicFramePr>
          <p:cNvPr id="6" name="Tabel 5">
            <a:extLst>
              <a:ext uri="{FF2B5EF4-FFF2-40B4-BE49-F238E27FC236}">
                <a16:creationId xmlns:a16="http://schemas.microsoft.com/office/drawing/2014/main" id="{DC91A65E-0B83-4778-42CB-88CE772D866F}"/>
              </a:ext>
            </a:extLst>
          </p:cNvPr>
          <p:cNvGraphicFramePr>
            <a:graphicFrameLocks noGrp="1"/>
          </p:cNvGraphicFramePr>
          <p:nvPr>
            <p:extLst>
              <p:ext uri="{D42A27DB-BD31-4B8C-83A1-F6EECF244321}">
                <p14:modId xmlns:p14="http://schemas.microsoft.com/office/powerpoint/2010/main" val="1834831280"/>
              </p:ext>
            </p:extLst>
          </p:nvPr>
        </p:nvGraphicFramePr>
        <p:xfrm>
          <a:off x="838200" y="3495676"/>
          <a:ext cx="9916116" cy="962024"/>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2249967936"/>
                    </a:ext>
                  </a:extLst>
                </a:gridCol>
                <a:gridCol w="3305372">
                  <a:extLst>
                    <a:ext uri="{9D8B030D-6E8A-4147-A177-3AD203B41FA5}">
                      <a16:colId xmlns:a16="http://schemas.microsoft.com/office/drawing/2014/main" val="2555993032"/>
                    </a:ext>
                  </a:extLst>
                </a:gridCol>
                <a:gridCol w="3305372">
                  <a:extLst>
                    <a:ext uri="{9D8B030D-6E8A-4147-A177-3AD203B41FA5}">
                      <a16:colId xmlns:a16="http://schemas.microsoft.com/office/drawing/2014/main" val="3329444848"/>
                    </a:ext>
                  </a:extLst>
                </a:gridCol>
              </a:tblGrid>
              <a:tr h="962024">
                <a:tc>
                  <a:txBody>
                    <a:bodyPr/>
                    <a:lstStyle/>
                    <a:p>
                      <a:pPr>
                        <a:lnSpc>
                          <a:spcPct val="115000"/>
                        </a:lnSpc>
                        <a:spcAft>
                          <a:spcPts val="800"/>
                        </a:spcAft>
                        <a:buNone/>
                      </a:pPr>
                      <a:r>
                        <a:rPr lang="en-US" sz="1200" kern="100" dirty="0" err="1">
                          <a:effectLst/>
                        </a:rPr>
                        <a:t>Landbrug</a:t>
                      </a:r>
                      <a:r>
                        <a:rPr lang="en-US" sz="1200" kern="100" dirty="0">
                          <a:effectLst/>
                        </a:rPr>
                        <a:t> </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Landbruget får flere sensorer, GPS-maskiner og datastyret fodring og dyrkning. Klima, natur og dyrevelfærd kommer til at fylde endnu mere.</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Praktisk erfaring, ansvar for dyr og jord samt evnen til at reagere på vejret kan ikke undværes. </a:t>
                      </a:r>
                      <a:r>
                        <a:rPr lang="en-US" sz="1200" kern="100" dirty="0" err="1">
                          <a:effectLst/>
                        </a:rPr>
                        <a:t>Landmanden</a:t>
                      </a:r>
                      <a:r>
                        <a:rPr lang="en-US" sz="1200" kern="100" dirty="0">
                          <a:effectLst/>
                        </a:rPr>
                        <a:t> </a:t>
                      </a:r>
                      <a:r>
                        <a:rPr lang="en-US" sz="1200" kern="100" dirty="0" err="1">
                          <a:effectLst/>
                        </a:rPr>
                        <a:t>skal</a:t>
                      </a:r>
                      <a:r>
                        <a:rPr lang="en-US" sz="1200" kern="100" dirty="0">
                          <a:effectLst/>
                        </a:rPr>
                        <a:t> se hele </a:t>
                      </a:r>
                      <a:r>
                        <a:rPr lang="en-US" sz="1200" kern="100" dirty="0" err="1">
                          <a:effectLst/>
                        </a:rPr>
                        <a:t>bedriften</a:t>
                      </a:r>
                      <a:r>
                        <a:rPr lang="en-US" sz="1200" kern="100" dirty="0">
                          <a:effectLst/>
                        </a:rPr>
                        <a: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53853909"/>
                  </a:ext>
                </a:extLst>
              </a:tr>
            </a:tbl>
          </a:graphicData>
        </a:graphic>
      </p:graphicFrame>
    </p:spTree>
    <p:extLst>
      <p:ext uri="{BB962C8B-B14F-4D97-AF65-F5344CB8AC3E}">
        <p14:creationId xmlns:p14="http://schemas.microsoft.com/office/powerpoint/2010/main" val="16045210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6E569A-7373-5133-27E5-001EC8BE5B11}"/>
              </a:ext>
            </a:extLst>
          </p:cNvPr>
          <p:cNvSpPr>
            <a:spLocks noGrp="1"/>
          </p:cNvSpPr>
          <p:nvPr>
            <p:ph type="title"/>
          </p:nvPr>
        </p:nvSpPr>
        <p:spPr/>
        <p:txBody>
          <a:bodyPr/>
          <a:lstStyle/>
          <a:p>
            <a:r>
              <a:rPr lang="da-DK" dirty="0"/>
              <a:t>ERHVERVSAKADEMI</a:t>
            </a:r>
            <a:br>
              <a:rPr lang="da-DK" dirty="0"/>
            </a:br>
            <a:r>
              <a:rPr lang="da-DK" dirty="0"/>
              <a:t>DANIA</a:t>
            </a:r>
          </a:p>
        </p:txBody>
      </p:sp>
      <p:pic>
        <p:nvPicPr>
          <p:cNvPr id="5" name="Billede 4">
            <a:extLst>
              <a:ext uri="{FF2B5EF4-FFF2-40B4-BE49-F238E27FC236}">
                <a16:creationId xmlns:a16="http://schemas.microsoft.com/office/drawing/2014/main" id="{07CB5413-ED38-6FE9-54F2-58EC1978B6F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1907" y="427831"/>
            <a:ext cx="2285549" cy="1200150"/>
          </a:xfrm>
          <a:prstGeom prst="rect">
            <a:avLst/>
          </a:prstGeom>
          <a:noFill/>
          <a:ln>
            <a:noFill/>
          </a:ln>
        </p:spPr>
      </p:pic>
      <p:graphicFrame>
        <p:nvGraphicFramePr>
          <p:cNvPr id="6" name="Tabel 5">
            <a:extLst>
              <a:ext uri="{FF2B5EF4-FFF2-40B4-BE49-F238E27FC236}">
                <a16:creationId xmlns:a16="http://schemas.microsoft.com/office/drawing/2014/main" id="{F6ACC930-8472-626D-C460-8E95EF2F994A}"/>
              </a:ext>
            </a:extLst>
          </p:cNvPr>
          <p:cNvGraphicFramePr>
            <a:graphicFrameLocks noGrp="1"/>
          </p:cNvGraphicFramePr>
          <p:nvPr>
            <p:extLst>
              <p:ext uri="{D42A27DB-BD31-4B8C-83A1-F6EECF244321}">
                <p14:modId xmlns:p14="http://schemas.microsoft.com/office/powerpoint/2010/main" val="4068204835"/>
              </p:ext>
            </p:extLst>
          </p:nvPr>
        </p:nvGraphicFramePr>
        <p:xfrm>
          <a:off x="838200" y="2590800"/>
          <a:ext cx="9916116" cy="2695575"/>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294580058"/>
                    </a:ext>
                  </a:extLst>
                </a:gridCol>
                <a:gridCol w="3305372">
                  <a:extLst>
                    <a:ext uri="{9D8B030D-6E8A-4147-A177-3AD203B41FA5}">
                      <a16:colId xmlns:a16="http://schemas.microsoft.com/office/drawing/2014/main" val="734059769"/>
                    </a:ext>
                  </a:extLst>
                </a:gridCol>
                <a:gridCol w="3305372">
                  <a:extLst>
                    <a:ext uri="{9D8B030D-6E8A-4147-A177-3AD203B41FA5}">
                      <a16:colId xmlns:a16="http://schemas.microsoft.com/office/drawing/2014/main" val="732625099"/>
                    </a:ext>
                  </a:extLst>
                </a:gridCol>
              </a:tblGrid>
              <a:tr h="807259">
                <a:tc>
                  <a:txBody>
                    <a:bodyPr/>
                    <a:lstStyle/>
                    <a:p>
                      <a:pPr>
                        <a:lnSpc>
                          <a:spcPct val="115000"/>
                        </a:lnSpc>
                        <a:spcAft>
                          <a:spcPts val="800"/>
                        </a:spcAft>
                        <a:buNone/>
                      </a:pPr>
                      <a:r>
                        <a:rPr lang="en-US" sz="1200" kern="100" dirty="0">
                          <a:effectLst/>
                        </a:rPr>
                        <a:t>IT </a:t>
                      </a:r>
                      <a:r>
                        <a:rPr lang="en-US" sz="1200" kern="100" dirty="0" err="1">
                          <a:effectLst/>
                        </a:rPr>
                        <a:t>generelt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AI automatiserer mere programmering, support og analyse. IT-specialisten skal i højere grad designe, kontrollere og sikre løsningerne.</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Dømmekraft, ansvar, kritisk tænkning og forståelse for mennesker er afgørende. </a:t>
                      </a:r>
                      <a:r>
                        <a:rPr lang="en-US" sz="1200" kern="100">
                          <a:effectLst/>
                        </a:rPr>
                        <a:t>Man skal også vide, hvornår teknologi ikke skal bruges.</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74443501"/>
                  </a:ext>
                </a:extLst>
              </a:tr>
              <a:tr h="807259">
                <a:tc>
                  <a:txBody>
                    <a:bodyPr/>
                    <a:lstStyle/>
                    <a:p>
                      <a:pPr>
                        <a:lnSpc>
                          <a:spcPct val="115000"/>
                        </a:lnSpc>
                        <a:spcAft>
                          <a:spcPts val="800"/>
                        </a:spcAft>
                        <a:buNone/>
                      </a:pPr>
                      <a:r>
                        <a:rPr lang="en-US" sz="1200" kern="100" dirty="0">
                          <a:effectLst/>
                        </a:rPr>
                        <a:t>IT-</a:t>
                      </a:r>
                      <a:r>
                        <a:rPr lang="en-US" sz="1200" kern="100" dirty="0" err="1">
                          <a:effectLst/>
                        </a:rPr>
                        <a:t>teknolog</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Cloud og automatisering vokser, men kabler, netværk og udstyr skal stadig bygges og repareres. </a:t>
                      </a:r>
                      <a:r>
                        <a:rPr lang="en-US" sz="1200" kern="100">
                          <a:effectLst/>
                        </a:rPr>
                        <a:t>Det fysiske fundament under IT forsvinder ikke.</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Praktisk teknisk kunnen og systematisk fejlfinding kan ikke undværes. Nogen skal få de virkelige dele til at fungere sammen.</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26461243"/>
                  </a:ext>
                </a:extLst>
              </a:tr>
              <a:tr h="1081057">
                <a:tc>
                  <a:txBody>
                    <a:bodyPr/>
                    <a:lstStyle/>
                    <a:p>
                      <a:pPr>
                        <a:lnSpc>
                          <a:spcPct val="115000"/>
                        </a:lnSpc>
                        <a:spcAft>
                          <a:spcPts val="800"/>
                        </a:spcAft>
                        <a:buNone/>
                      </a:pPr>
                      <a:r>
                        <a:rPr lang="en-US" sz="1200" kern="100" dirty="0" err="1">
                          <a:effectLst/>
                        </a:rPr>
                        <a:t>Cybersikkerhed</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AI gør både forsvar og digitale angreb stærkere, og falske mails, billeder og stemmer bliver sværere at gennemskue. </a:t>
                      </a:r>
                      <a:r>
                        <a:rPr lang="en-US" sz="1200" kern="100">
                          <a:effectLst/>
                        </a:rPr>
                        <a:t>Der bliver stor brug for sikkerhedseksperter.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Sund skepsis, ansvar og evnen til at vurdere risiko kan ikke erstattes. </a:t>
                      </a:r>
                      <a:r>
                        <a:rPr lang="en-US" sz="1200" kern="100" dirty="0" err="1">
                          <a:effectLst/>
                        </a:rPr>
                        <a:t>Mennesker</a:t>
                      </a:r>
                      <a:r>
                        <a:rPr lang="en-US" sz="1200" kern="100" dirty="0">
                          <a:effectLst/>
                        </a:rPr>
                        <a:t> </a:t>
                      </a:r>
                      <a:r>
                        <a:rPr lang="en-US" sz="1200" kern="100" dirty="0" err="1">
                          <a:effectLst/>
                        </a:rPr>
                        <a:t>skal</a:t>
                      </a:r>
                      <a:r>
                        <a:rPr lang="en-US" sz="1200" kern="100" dirty="0">
                          <a:effectLst/>
                        </a:rPr>
                        <a:t> </a:t>
                      </a:r>
                      <a:r>
                        <a:rPr lang="en-US" sz="1200" kern="100" dirty="0" err="1">
                          <a:effectLst/>
                        </a:rPr>
                        <a:t>opdage</a:t>
                      </a:r>
                      <a:r>
                        <a:rPr lang="en-US" sz="1200" kern="100" dirty="0">
                          <a:effectLst/>
                        </a:rPr>
                        <a:t> </a:t>
                      </a:r>
                      <a:r>
                        <a:rPr lang="en-US" sz="1200" kern="100" dirty="0" err="1">
                          <a:effectLst/>
                        </a:rPr>
                        <a:t>snyd</a:t>
                      </a:r>
                      <a:r>
                        <a:rPr lang="en-US" sz="1200" kern="100" dirty="0">
                          <a:effectLst/>
                        </a:rPr>
                        <a:t> og </a:t>
                      </a:r>
                      <a:r>
                        <a:rPr lang="en-US" sz="1200" kern="100" dirty="0" err="1">
                          <a:effectLst/>
                        </a:rPr>
                        <a:t>beskytte</a:t>
                      </a:r>
                      <a:r>
                        <a:rPr lang="en-US" sz="1200" kern="100" dirty="0">
                          <a:effectLst/>
                        </a:rPr>
                        <a:t> </a:t>
                      </a:r>
                      <a:r>
                        <a:rPr lang="en-US" sz="1200" kern="100" dirty="0" err="1">
                          <a:effectLst/>
                        </a:rPr>
                        <a:t>andre</a:t>
                      </a:r>
                      <a:r>
                        <a:rPr lang="en-US" sz="1200" kern="100" dirty="0">
                          <a:effectLst/>
                        </a:rPr>
                        <a: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48896795"/>
                  </a:ext>
                </a:extLst>
              </a:tr>
            </a:tbl>
          </a:graphicData>
        </a:graphic>
      </p:graphicFrame>
    </p:spTree>
    <p:extLst>
      <p:ext uri="{BB962C8B-B14F-4D97-AF65-F5344CB8AC3E}">
        <p14:creationId xmlns:p14="http://schemas.microsoft.com/office/powerpoint/2010/main" val="17633199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F8B575-EE9D-6AB4-2965-3411B48D91C4}"/>
              </a:ext>
            </a:extLst>
          </p:cNvPr>
          <p:cNvSpPr>
            <a:spLocks noGrp="1"/>
          </p:cNvSpPr>
          <p:nvPr>
            <p:ph type="title"/>
          </p:nvPr>
        </p:nvSpPr>
        <p:spPr/>
        <p:txBody>
          <a:bodyPr/>
          <a:lstStyle/>
          <a:p>
            <a:r>
              <a:rPr lang="da-DK" dirty="0"/>
              <a:t>HERNINGSHOLM</a:t>
            </a:r>
            <a:br>
              <a:rPr lang="da-DK" dirty="0"/>
            </a:br>
            <a:r>
              <a:rPr lang="da-DK" dirty="0"/>
              <a:t>ERHVERVSSKOLE</a:t>
            </a:r>
          </a:p>
        </p:txBody>
      </p:sp>
      <p:graphicFrame>
        <p:nvGraphicFramePr>
          <p:cNvPr id="5" name="Tabel 4">
            <a:extLst>
              <a:ext uri="{FF2B5EF4-FFF2-40B4-BE49-F238E27FC236}">
                <a16:creationId xmlns:a16="http://schemas.microsoft.com/office/drawing/2014/main" id="{4A5AA159-1F56-D2F2-E289-1ECD2EF31496}"/>
              </a:ext>
            </a:extLst>
          </p:cNvPr>
          <p:cNvGraphicFramePr>
            <a:graphicFrameLocks noGrp="1"/>
          </p:cNvGraphicFramePr>
          <p:nvPr>
            <p:extLst>
              <p:ext uri="{D42A27DB-BD31-4B8C-83A1-F6EECF244321}">
                <p14:modId xmlns:p14="http://schemas.microsoft.com/office/powerpoint/2010/main" val="260847311"/>
              </p:ext>
            </p:extLst>
          </p:nvPr>
        </p:nvGraphicFramePr>
        <p:xfrm>
          <a:off x="838200" y="3165253"/>
          <a:ext cx="9916116" cy="1052798"/>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863267912"/>
                    </a:ext>
                  </a:extLst>
                </a:gridCol>
                <a:gridCol w="3305372">
                  <a:extLst>
                    <a:ext uri="{9D8B030D-6E8A-4147-A177-3AD203B41FA5}">
                      <a16:colId xmlns:a16="http://schemas.microsoft.com/office/drawing/2014/main" val="3226655611"/>
                    </a:ext>
                  </a:extLst>
                </a:gridCol>
                <a:gridCol w="3305372">
                  <a:extLst>
                    <a:ext uri="{9D8B030D-6E8A-4147-A177-3AD203B41FA5}">
                      <a16:colId xmlns:a16="http://schemas.microsoft.com/office/drawing/2014/main" val="572521457"/>
                    </a:ext>
                  </a:extLst>
                </a:gridCol>
              </a:tblGrid>
              <a:tr h="1052798">
                <a:tc>
                  <a:txBody>
                    <a:bodyPr/>
                    <a:lstStyle/>
                    <a:p>
                      <a:pPr>
                        <a:lnSpc>
                          <a:spcPct val="115000"/>
                        </a:lnSpc>
                        <a:spcAft>
                          <a:spcPts val="800"/>
                        </a:spcAft>
                        <a:buNone/>
                      </a:pPr>
                      <a:r>
                        <a:rPr lang="en-US" sz="1200" kern="100" dirty="0" err="1">
                          <a:effectLst/>
                        </a:rPr>
                        <a:t>Erhvervsuddannelser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Undervisningen får mere simulation, grøn teknologi og samarbejde med virksomheder. </a:t>
                      </a:r>
                      <a:r>
                        <a:rPr lang="en-US" sz="1200" kern="100">
                          <a:effectLst/>
                        </a:rPr>
                        <a:t>Eleverne skal både lære håndværket og bruge digitale værktøjer.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Øvelse, faglig stolthed, vejledning og samarbejde kan ikke undværes. Man lærer et fag ved at prøve, fejle og få hjælp.</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48130123"/>
                  </a:ext>
                </a:extLst>
              </a:tr>
            </a:tbl>
          </a:graphicData>
        </a:graphic>
      </p:graphicFrame>
    </p:spTree>
    <p:extLst>
      <p:ext uri="{BB962C8B-B14F-4D97-AF65-F5344CB8AC3E}">
        <p14:creationId xmlns:p14="http://schemas.microsoft.com/office/powerpoint/2010/main" val="28167185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4165E7-CB7B-E761-AAD2-8C010716B649}"/>
              </a:ext>
            </a:extLst>
          </p:cNvPr>
          <p:cNvSpPr>
            <a:spLocks noGrp="1"/>
          </p:cNvSpPr>
          <p:nvPr>
            <p:ph type="title"/>
          </p:nvPr>
        </p:nvSpPr>
        <p:spPr/>
        <p:txBody>
          <a:bodyPr/>
          <a:lstStyle/>
          <a:p>
            <a:r>
              <a:rPr lang="da-DK" dirty="0"/>
              <a:t>VEVO SKOLEN</a:t>
            </a:r>
          </a:p>
        </p:txBody>
      </p:sp>
      <p:pic>
        <p:nvPicPr>
          <p:cNvPr id="5" name="Billede 4">
            <a:extLst>
              <a:ext uri="{FF2B5EF4-FFF2-40B4-BE49-F238E27FC236}">
                <a16:creationId xmlns:a16="http://schemas.microsoft.com/office/drawing/2014/main" id="{7BA9DF1F-3924-4AB5-089D-82E3B496C69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99284" y="131144"/>
            <a:ext cx="2354491" cy="1764561"/>
          </a:xfrm>
          <a:prstGeom prst="rect">
            <a:avLst/>
          </a:prstGeom>
          <a:noFill/>
          <a:ln>
            <a:noFill/>
          </a:ln>
        </p:spPr>
      </p:pic>
      <p:graphicFrame>
        <p:nvGraphicFramePr>
          <p:cNvPr id="6" name="Tabel 5">
            <a:extLst>
              <a:ext uri="{FF2B5EF4-FFF2-40B4-BE49-F238E27FC236}">
                <a16:creationId xmlns:a16="http://schemas.microsoft.com/office/drawing/2014/main" id="{D02395DD-BF59-4F19-C858-0DA8CC5E07C0}"/>
              </a:ext>
            </a:extLst>
          </p:cNvPr>
          <p:cNvGraphicFramePr>
            <a:graphicFrameLocks noGrp="1"/>
          </p:cNvGraphicFramePr>
          <p:nvPr>
            <p:extLst>
              <p:ext uri="{D42A27DB-BD31-4B8C-83A1-F6EECF244321}">
                <p14:modId xmlns:p14="http://schemas.microsoft.com/office/powerpoint/2010/main" val="1878803074"/>
              </p:ext>
            </p:extLst>
          </p:nvPr>
        </p:nvGraphicFramePr>
        <p:xfrm>
          <a:off x="838199" y="2765495"/>
          <a:ext cx="9916116" cy="2466834"/>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3759547490"/>
                    </a:ext>
                  </a:extLst>
                </a:gridCol>
                <a:gridCol w="3305372">
                  <a:extLst>
                    <a:ext uri="{9D8B030D-6E8A-4147-A177-3AD203B41FA5}">
                      <a16:colId xmlns:a16="http://schemas.microsoft.com/office/drawing/2014/main" val="3995783238"/>
                    </a:ext>
                  </a:extLst>
                </a:gridCol>
                <a:gridCol w="3305372">
                  <a:extLst>
                    <a:ext uri="{9D8B030D-6E8A-4147-A177-3AD203B41FA5}">
                      <a16:colId xmlns:a16="http://schemas.microsoft.com/office/drawing/2014/main" val="3749277629"/>
                    </a:ext>
                  </a:extLst>
                </a:gridCol>
              </a:tblGrid>
              <a:tr h="822278">
                <a:tc>
                  <a:txBody>
                    <a:bodyPr/>
                    <a:lstStyle/>
                    <a:p>
                      <a:pPr>
                        <a:lnSpc>
                          <a:spcPct val="115000"/>
                        </a:lnSpc>
                        <a:spcAft>
                          <a:spcPts val="800"/>
                        </a:spcAft>
                        <a:buNone/>
                      </a:pPr>
                      <a:r>
                        <a:rPr lang="en-US" sz="1200" kern="100" dirty="0">
                          <a:effectLst/>
                        </a:rPr>
                        <a:t>AVU </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Undervisningen bliver mere fleksibel og kan kombineres med digitale forløb. </a:t>
                      </a:r>
                      <a:r>
                        <a:rPr lang="en-US" sz="1200" kern="100">
                          <a:effectLst/>
                        </a:rPr>
                        <a:t>Elever får flere personlige veje til fag og eksamen.</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Motivation, tryghed og en lærer, der ser den enkelte, kan ikke undværes. </a:t>
                      </a:r>
                      <a:r>
                        <a:rPr lang="en-US" sz="1200" kern="100">
                          <a:effectLst/>
                        </a:rPr>
                        <a:t>Læring kræver relationer.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35663330"/>
                  </a:ext>
                </a:extLst>
              </a:tr>
              <a:tr h="822278">
                <a:tc>
                  <a:txBody>
                    <a:bodyPr/>
                    <a:lstStyle/>
                    <a:p>
                      <a:pPr>
                        <a:lnSpc>
                          <a:spcPct val="115000"/>
                        </a:lnSpc>
                        <a:spcAft>
                          <a:spcPts val="800"/>
                        </a:spcAft>
                        <a:buNone/>
                      </a:pPr>
                      <a:r>
                        <a:rPr lang="en-US" sz="1200" kern="100" dirty="0">
                          <a:effectLst/>
                        </a:rPr>
                        <a:t>FVU</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Digitale øvelser hjælper voksne med læsning, matematik og IT i eget tempo. </a:t>
                      </a:r>
                      <a:r>
                        <a:rPr lang="en-US" sz="1200" kern="100">
                          <a:effectLst/>
                        </a:rPr>
                        <a:t>Undervisningen kobles tættere til job og hverdag.</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Tålmodighed, opmuntring og forklaring på flere måder er afgørende. </a:t>
                      </a:r>
                      <a:r>
                        <a:rPr lang="en-US" sz="1200" kern="100">
                          <a:effectLst/>
                        </a:rPr>
                        <a:t>En lærer skal kunne mærke, hvor eleven sidder fast.</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9115115"/>
                  </a:ext>
                </a:extLst>
              </a:tr>
              <a:tr h="822278">
                <a:tc>
                  <a:txBody>
                    <a:bodyPr/>
                    <a:lstStyle/>
                    <a:p>
                      <a:pPr>
                        <a:lnSpc>
                          <a:spcPct val="115000"/>
                        </a:lnSpc>
                        <a:spcAft>
                          <a:spcPts val="800"/>
                        </a:spcAft>
                        <a:buNone/>
                      </a:pPr>
                      <a:r>
                        <a:rPr lang="en-US" sz="1200" kern="100" dirty="0">
                          <a:effectLst/>
                        </a:rPr>
                        <a:t>OBU</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Nye læse- og skriveteknologier giver bedre støtte til ordblinde. Undervisningen vil handle mere om at bruge hjælpemidler sikkert og selvstændigt.</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Forståelse, vedholdenhed og individuel vejledning kan ikke erstattes. </a:t>
                      </a:r>
                      <a:r>
                        <a:rPr lang="en-US" sz="1200" kern="100" dirty="0">
                          <a:effectLst/>
                        </a:rPr>
                        <a:t>Den </a:t>
                      </a:r>
                      <a:r>
                        <a:rPr lang="en-US" sz="1200" kern="100" dirty="0" err="1">
                          <a:effectLst/>
                        </a:rPr>
                        <a:t>rigtige</a:t>
                      </a:r>
                      <a:r>
                        <a:rPr lang="en-US" sz="1200" kern="100" dirty="0">
                          <a:effectLst/>
                        </a:rPr>
                        <a:t> </a:t>
                      </a:r>
                      <a:r>
                        <a:rPr lang="en-US" sz="1200" kern="100" dirty="0" err="1">
                          <a:effectLst/>
                        </a:rPr>
                        <a:t>støtte</a:t>
                      </a:r>
                      <a:r>
                        <a:rPr lang="en-US" sz="1200" kern="100" dirty="0">
                          <a:effectLst/>
                        </a:rPr>
                        <a:t> </a:t>
                      </a:r>
                      <a:r>
                        <a:rPr lang="en-US" sz="1200" kern="100" dirty="0" err="1">
                          <a:effectLst/>
                        </a:rPr>
                        <a:t>skal</a:t>
                      </a:r>
                      <a:r>
                        <a:rPr lang="en-US" sz="1200" kern="100" dirty="0">
                          <a:effectLst/>
                        </a:rPr>
                        <a:t> passe til </a:t>
                      </a:r>
                      <a:r>
                        <a:rPr lang="en-US" sz="1200" kern="100" dirty="0" err="1">
                          <a:effectLst/>
                        </a:rPr>
                        <a:t>personen</a:t>
                      </a:r>
                      <a:r>
                        <a:rPr lang="en-US" sz="1200" kern="100" dirty="0">
                          <a:effectLst/>
                        </a:rPr>
                        <a: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58889727"/>
                  </a:ext>
                </a:extLst>
              </a:tr>
            </a:tbl>
          </a:graphicData>
        </a:graphic>
      </p:graphicFrame>
    </p:spTree>
    <p:extLst>
      <p:ext uri="{BB962C8B-B14F-4D97-AF65-F5344CB8AC3E}">
        <p14:creationId xmlns:p14="http://schemas.microsoft.com/office/powerpoint/2010/main" val="17135684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AAEC5E-B02F-25EF-FE98-3425A028C391}"/>
              </a:ext>
            </a:extLst>
          </p:cNvPr>
          <p:cNvSpPr>
            <a:spLocks noGrp="1"/>
          </p:cNvSpPr>
          <p:nvPr>
            <p:ph type="title"/>
          </p:nvPr>
        </p:nvSpPr>
        <p:spPr/>
        <p:txBody>
          <a:bodyPr/>
          <a:lstStyle/>
          <a:p>
            <a:r>
              <a:rPr lang="da-DK" dirty="0"/>
              <a:t>MASKINMESTERSKOLEN</a:t>
            </a:r>
          </a:p>
        </p:txBody>
      </p:sp>
      <p:pic>
        <p:nvPicPr>
          <p:cNvPr id="5" name="Billede 4">
            <a:extLst>
              <a:ext uri="{FF2B5EF4-FFF2-40B4-BE49-F238E27FC236}">
                <a16:creationId xmlns:a16="http://schemas.microsoft.com/office/drawing/2014/main" id="{B4A8BA60-6EE7-6B9B-B192-FFC5AF268E6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96449" y="365125"/>
            <a:ext cx="1571625" cy="1571625"/>
          </a:xfrm>
          <a:prstGeom prst="rect">
            <a:avLst/>
          </a:prstGeom>
          <a:noFill/>
          <a:ln>
            <a:noFill/>
          </a:ln>
        </p:spPr>
      </p:pic>
      <p:graphicFrame>
        <p:nvGraphicFramePr>
          <p:cNvPr id="6" name="Tabel 5">
            <a:extLst>
              <a:ext uri="{FF2B5EF4-FFF2-40B4-BE49-F238E27FC236}">
                <a16:creationId xmlns:a16="http://schemas.microsoft.com/office/drawing/2014/main" id="{F74F4A5C-01EE-6518-B1BC-6AED5DC86D59}"/>
              </a:ext>
            </a:extLst>
          </p:cNvPr>
          <p:cNvGraphicFramePr>
            <a:graphicFrameLocks noGrp="1"/>
          </p:cNvGraphicFramePr>
          <p:nvPr>
            <p:extLst>
              <p:ext uri="{D42A27DB-BD31-4B8C-83A1-F6EECF244321}">
                <p14:modId xmlns:p14="http://schemas.microsoft.com/office/powerpoint/2010/main" val="2079203386"/>
              </p:ext>
            </p:extLst>
          </p:nvPr>
        </p:nvGraphicFramePr>
        <p:xfrm>
          <a:off x="838200" y="3238500"/>
          <a:ext cx="9916116" cy="1177767"/>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364473337"/>
                    </a:ext>
                  </a:extLst>
                </a:gridCol>
                <a:gridCol w="3305372">
                  <a:extLst>
                    <a:ext uri="{9D8B030D-6E8A-4147-A177-3AD203B41FA5}">
                      <a16:colId xmlns:a16="http://schemas.microsoft.com/office/drawing/2014/main" val="3687894439"/>
                    </a:ext>
                  </a:extLst>
                </a:gridCol>
                <a:gridCol w="3305372">
                  <a:extLst>
                    <a:ext uri="{9D8B030D-6E8A-4147-A177-3AD203B41FA5}">
                      <a16:colId xmlns:a16="http://schemas.microsoft.com/office/drawing/2014/main" val="3984123360"/>
                    </a:ext>
                  </a:extLst>
                </a:gridCol>
              </a:tblGrid>
              <a:tr h="1177767">
                <a:tc>
                  <a:txBody>
                    <a:bodyPr/>
                    <a:lstStyle/>
                    <a:p>
                      <a:pPr>
                        <a:lnSpc>
                          <a:spcPct val="115000"/>
                        </a:lnSpc>
                        <a:spcAft>
                          <a:spcPts val="800"/>
                        </a:spcAft>
                        <a:buNone/>
                      </a:pPr>
                      <a:r>
                        <a:rPr lang="en-US" sz="1200" kern="100" dirty="0" err="1">
                          <a:effectLst/>
                        </a:rPr>
                        <a:t>Maskinmester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Maskinmesteren skal fortsat få teknologi, drift og mennesker til at fungere sammen. Bredden bliver vigtig, fordi komplekse systemer skal forstås, udvikles og ledes.</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Ansvar, dømmekraft, nysgerrighed og samarbejde kan ikke erstattes. Maskinmesteren skal stille de rigtige spørgsmål og skabe værdi med teknologien.</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36906809"/>
                  </a:ext>
                </a:extLst>
              </a:tr>
            </a:tbl>
          </a:graphicData>
        </a:graphic>
      </p:graphicFrame>
    </p:spTree>
    <p:extLst>
      <p:ext uri="{BB962C8B-B14F-4D97-AF65-F5344CB8AC3E}">
        <p14:creationId xmlns:p14="http://schemas.microsoft.com/office/powerpoint/2010/main" val="25459267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F7BDEA-3D0C-A579-1208-95CE6526823C}"/>
              </a:ext>
            </a:extLst>
          </p:cNvPr>
          <p:cNvSpPr>
            <a:spLocks noGrp="1"/>
          </p:cNvSpPr>
          <p:nvPr>
            <p:ph type="title"/>
          </p:nvPr>
        </p:nvSpPr>
        <p:spPr/>
        <p:txBody>
          <a:bodyPr/>
          <a:lstStyle/>
          <a:p>
            <a:r>
              <a:rPr lang="da-DK" dirty="0"/>
              <a:t>MEDIA COLLEGE DENMARK</a:t>
            </a:r>
            <a:br>
              <a:rPr lang="da-DK" dirty="0"/>
            </a:br>
            <a:r>
              <a:rPr lang="da-DK" dirty="0"/>
              <a:t>MEDIESKOLERNE</a:t>
            </a:r>
          </a:p>
        </p:txBody>
      </p:sp>
      <p:pic>
        <p:nvPicPr>
          <p:cNvPr id="5" name="Billede 4">
            <a:extLst>
              <a:ext uri="{FF2B5EF4-FFF2-40B4-BE49-F238E27FC236}">
                <a16:creationId xmlns:a16="http://schemas.microsoft.com/office/drawing/2014/main" id="{6F6BF411-B8CA-5B23-0589-252D24198D9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29674" y="365124"/>
            <a:ext cx="2359541" cy="1325563"/>
          </a:xfrm>
          <a:prstGeom prst="rect">
            <a:avLst/>
          </a:prstGeom>
          <a:noFill/>
          <a:ln>
            <a:noFill/>
          </a:ln>
        </p:spPr>
      </p:pic>
      <p:graphicFrame>
        <p:nvGraphicFramePr>
          <p:cNvPr id="6" name="Tabel 5">
            <a:extLst>
              <a:ext uri="{FF2B5EF4-FFF2-40B4-BE49-F238E27FC236}">
                <a16:creationId xmlns:a16="http://schemas.microsoft.com/office/drawing/2014/main" id="{8BDBC172-3942-772D-5C94-C37FBBE7F704}"/>
              </a:ext>
            </a:extLst>
          </p:cNvPr>
          <p:cNvGraphicFramePr>
            <a:graphicFrameLocks noGrp="1"/>
          </p:cNvGraphicFramePr>
          <p:nvPr>
            <p:extLst>
              <p:ext uri="{D42A27DB-BD31-4B8C-83A1-F6EECF244321}">
                <p14:modId xmlns:p14="http://schemas.microsoft.com/office/powerpoint/2010/main" val="4043278231"/>
              </p:ext>
            </p:extLst>
          </p:nvPr>
        </p:nvGraphicFramePr>
        <p:xfrm>
          <a:off x="838200" y="3429000"/>
          <a:ext cx="9916116" cy="1152525"/>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848397510"/>
                    </a:ext>
                  </a:extLst>
                </a:gridCol>
                <a:gridCol w="3305372">
                  <a:extLst>
                    <a:ext uri="{9D8B030D-6E8A-4147-A177-3AD203B41FA5}">
                      <a16:colId xmlns:a16="http://schemas.microsoft.com/office/drawing/2014/main" val="1335186448"/>
                    </a:ext>
                  </a:extLst>
                </a:gridCol>
                <a:gridCol w="3305372">
                  <a:extLst>
                    <a:ext uri="{9D8B030D-6E8A-4147-A177-3AD203B41FA5}">
                      <a16:colId xmlns:a16="http://schemas.microsoft.com/office/drawing/2014/main" val="3221631464"/>
                    </a:ext>
                  </a:extLst>
                </a:gridCol>
              </a:tblGrid>
              <a:tr h="1152525">
                <a:tc>
                  <a:txBody>
                    <a:bodyPr/>
                    <a:lstStyle/>
                    <a:p>
                      <a:pPr>
                        <a:lnSpc>
                          <a:spcPct val="115000"/>
                        </a:lnSpc>
                        <a:spcAft>
                          <a:spcPts val="800"/>
                        </a:spcAft>
                        <a:buNone/>
                      </a:pPr>
                      <a:r>
                        <a:rPr lang="da-DK" sz="1200" kern="100" dirty="0">
                          <a:effectLst/>
                        </a:rPr>
                        <a:t>Foto, film og medier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AI hjælper med redigering, effekter og idéudkast, mens flere fortællinger bliver interaktive. Mediefolk skal kunne styre værktøjerne og kontrollere, hvad der er ægte.</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Historiefortælling, kreativt blik og etik kan ikke undværes. Mennesker forstår målgruppen og tager ansvar for budskabet.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7846228"/>
                  </a:ext>
                </a:extLst>
              </a:tr>
            </a:tbl>
          </a:graphicData>
        </a:graphic>
      </p:graphicFrame>
    </p:spTree>
    <p:extLst>
      <p:ext uri="{BB962C8B-B14F-4D97-AF65-F5344CB8AC3E}">
        <p14:creationId xmlns:p14="http://schemas.microsoft.com/office/powerpoint/2010/main" val="10856194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20BF4E-2974-DF5B-ABB7-E96B86CF9ACD}"/>
              </a:ext>
            </a:extLst>
          </p:cNvPr>
          <p:cNvSpPr>
            <a:spLocks noGrp="1"/>
          </p:cNvSpPr>
          <p:nvPr>
            <p:ph type="title"/>
          </p:nvPr>
        </p:nvSpPr>
        <p:spPr/>
        <p:txBody>
          <a:bodyPr/>
          <a:lstStyle/>
          <a:p>
            <a:r>
              <a:rPr lang="da-DK" dirty="0"/>
              <a:t>MERCANTEC</a:t>
            </a:r>
          </a:p>
        </p:txBody>
      </p:sp>
      <p:pic>
        <p:nvPicPr>
          <p:cNvPr id="5" name="Billede 4">
            <a:extLst>
              <a:ext uri="{FF2B5EF4-FFF2-40B4-BE49-F238E27FC236}">
                <a16:creationId xmlns:a16="http://schemas.microsoft.com/office/drawing/2014/main" id="{E126AC6B-6484-4F4B-58B5-9AE4F1F973E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72625" y="365125"/>
            <a:ext cx="1619250" cy="1619250"/>
          </a:xfrm>
          <a:prstGeom prst="rect">
            <a:avLst/>
          </a:prstGeom>
          <a:noFill/>
          <a:ln>
            <a:noFill/>
          </a:ln>
        </p:spPr>
      </p:pic>
      <p:graphicFrame>
        <p:nvGraphicFramePr>
          <p:cNvPr id="7" name="Tabel 6">
            <a:extLst>
              <a:ext uri="{FF2B5EF4-FFF2-40B4-BE49-F238E27FC236}">
                <a16:creationId xmlns:a16="http://schemas.microsoft.com/office/drawing/2014/main" id="{ABB9CE93-FB8A-70B6-F6DB-68C26037BE62}"/>
              </a:ext>
            </a:extLst>
          </p:cNvPr>
          <p:cNvGraphicFramePr>
            <a:graphicFrameLocks noGrp="1"/>
          </p:cNvGraphicFramePr>
          <p:nvPr>
            <p:extLst>
              <p:ext uri="{D42A27DB-BD31-4B8C-83A1-F6EECF244321}">
                <p14:modId xmlns:p14="http://schemas.microsoft.com/office/powerpoint/2010/main" val="1462569581"/>
              </p:ext>
            </p:extLst>
          </p:nvPr>
        </p:nvGraphicFramePr>
        <p:xfrm>
          <a:off x="838200" y="2886075"/>
          <a:ext cx="9916116" cy="1987548"/>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170198770"/>
                    </a:ext>
                  </a:extLst>
                </a:gridCol>
                <a:gridCol w="3305372">
                  <a:extLst>
                    <a:ext uri="{9D8B030D-6E8A-4147-A177-3AD203B41FA5}">
                      <a16:colId xmlns:a16="http://schemas.microsoft.com/office/drawing/2014/main" val="3097027489"/>
                    </a:ext>
                  </a:extLst>
                </a:gridCol>
                <a:gridCol w="3305372">
                  <a:extLst>
                    <a:ext uri="{9D8B030D-6E8A-4147-A177-3AD203B41FA5}">
                      <a16:colId xmlns:a16="http://schemas.microsoft.com/office/drawing/2014/main" val="1342432389"/>
                    </a:ext>
                  </a:extLst>
                </a:gridCol>
              </a:tblGrid>
              <a:tr h="662516">
                <a:tc>
                  <a:txBody>
                    <a:bodyPr/>
                    <a:lstStyle/>
                    <a:p>
                      <a:pPr>
                        <a:lnSpc>
                          <a:spcPct val="115000"/>
                        </a:lnSpc>
                        <a:spcAft>
                          <a:spcPts val="800"/>
                        </a:spcAft>
                        <a:buNone/>
                      </a:pPr>
                      <a:r>
                        <a:rPr lang="en-US" sz="1200" kern="100">
                          <a:effectLst/>
                        </a:rPr>
                        <a:t>Mercantec – automatiktekniker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Flere robotter og intelligente anlæg betyder mere programmering, data og fejlfinding.</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Logisk sans, nysgerrighed og præcision er nødvendigt, når komplekse fejl skal findes.</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0238473"/>
                  </a:ext>
                </a:extLst>
              </a:tr>
              <a:tr h="662516">
                <a:tc>
                  <a:txBody>
                    <a:bodyPr/>
                    <a:lstStyle/>
                    <a:p>
                      <a:pPr>
                        <a:lnSpc>
                          <a:spcPct val="115000"/>
                        </a:lnSpc>
                        <a:spcAft>
                          <a:spcPts val="800"/>
                        </a:spcAft>
                        <a:buNone/>
                      </a:pPr>
                      <a:r>
                        <a:rPr lang="en-US" sz="1200" kern="100">
                          <a:effectLst/>
                        </a:rPr>
                        <a:t>Mercantec – industritekniker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CNC-maskiner, robotter og 3D-teknologi gør produktionen mere digital og automatisk.</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Materialeforståelse og kvalitetsblik afgør, om resultatet faktisk er rigtigt.</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48012168"/>
                  </a:ext>
                </a:extLst>
              </a:tr>
              <a:tr h="662516">
                <a:tc>
                  <a:txBody>
                    <a:bodyPr/>
                    <a:lstStyle/>
                    <a:p>
                      <a:pPr>
                        <a:lnSpc>
                          <a:spcPct val="115000"/>
                        </a:lnSpc>
                        <a:spcAft>
                          <a:spcPts val="800"/>
                        </a:spcAft>
                        <a:buNone/>
                      </a:pPr>
                      <a:r>
                        <a:rPr lang="en-US" sz="1200" kern="100">
                          <a:effectLst/>
                        </a:rPr>
                        <a:t>Mercantec – industrioperatør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Operatøren vil i højere grad overvåge, optimere og sikre kvaliteten i automatisk produktion.</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Ansvar, overblik og evnen til at opdage uregelmæssigheder kan ikke undværes.</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01769790"/>
                  </a:ext>
                </a:extLst>
              </a:tr>
            </a:tbl>
          </a:graphicData>
        </a:graphic>
      </p:graphicFrame>
    </p:spTree>
    <p:extLst>
      <p:ext uri="{BB962C8B-B14F-4D97-AF65-F5344CB8AC3E}">
        <p14:creationId xmlns:p14="http://schemas.microsoft.com/office/powerpoint/2010/main" val="16047030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AAD2E-5785-C405-0D50-2BD0D3F659E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C21F5B2-0F8D-C257-4ACC-0C14CFCBCD14}"/>
              </a:ext>
            </a:extLst>
          </p:cNvPr>
          <p:cNvSpPr>
            <a:spLocks noGrp="1"/>
          </p:cNvSpPr>
          <p:nvPr>
            <p:ph type="title"/>
          </p:nvPr>
        </p:nvSpPr>
        <p:spPr/>
        <p:txBody>
          <a:bodyPr/>
          <a:lstStyle/>
          <a:p>
            <a:r>
              <a:rPr lang="da-DK" dirty="0"/>
              <a:t>MERCANTEC</a:t>
            </a:r>
          </a:p>
        </p:txBody>
      </p:sp>
      <p:pic>
        <p:nvPicPr>
          <p:cNvPr id="5" name="Billede 4">
            <a:extLst>
              <a:ext uri="{FF2B5EF4-FFF2-40B4-BE49-F238E27FC236}">
                <a16:creationId xmlns:a16="http://schemas.microsoft.com/office/drawing/2014/main" id="{21EAEFB1-C862-37BE-33D7-138EC1CD73F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72625" y="365125"/>
            <a:ext cx="1619250" cy="1619250"/>
          </a:xfrm>
          <a:prstGeom prst="rect">
            <a:avLst/>
          </a:prstGeom>
          <a:noFill/>
          <a:ln>
            <a:noFill/>
          </a:ln>
        </p:spPr>
      </p:pic>
      <p:graphicFrame>
        <p:nvGraphicFramePr>
          <p:cNvPr id="7" name="Tabel 6">
            <a:extLst>
              <a:ext uri="{FF2B5EF4-FFF2-40B4-BE49-F238E27FC236}">
                <a16:creationId xmlns:a16="http://schemas.microsoft.com/office/drawing/2014/main" id="{A7D79B1F-F112-17DA-08AF-B4FF4784E389}"/>
              </a:ext>
            </a:extLst>
          </p:cNvPr>
          <p:cNvGraphicFramePr>
            <a:graphicFrameLocks noGrp="1"/>
          </p:cNvGraphicFramePr>
          <p:nvPr>
            <p:extLst>
              <p:ext uri="{D42A27DB-BD31-4B8C-83A1-F6EECF244321}">
                <p14:modId xmlns:p14="http://schemas.microsoft.com/office/powerpoint/2010/main" val="135072723"/>
              </p:ext>
            </p:extLst>
          </p:nvPr>
        </p:nvGraphicFramePr>
        <p:xfrm>
          <a:off x="838200" y="2886075"/>
          <a:ext cx="9916116" cy="1987548"/>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170198770"/>
                    </a:ext>
                  </a:extLst>
                </a:gridCol>
                <a:gridCol w="3305372">
                  <a:extLst>
                    <a:ext uri="{9D8B030D-6E8A-4147-A177-3AD203B41FA5}">
                      <a16:colId xmlns:a16="http://schemas.microsoft.com/office/drawing/2014/main" val="3097027489"/>
                    </a:ext>
                  </a:extLst>
                </a:gridCol>
                <a:gridCol w="3305372">
                  <a:extLst>
                    <a:ext uri="{9D8B030D-6E8A-4147-A177-3AD203B41FA5}">
                      <a16:colId xmlns:a16="http://schemas.microsoft.com/office/drawing/2014/main" val="1342432389"/>
                    </a:ext>
                  </a:extLst>
                </a:gridCol>
              </a:tblGrid>
              <a:tr h="662516">
                <a:tc>
                  <a:txBody>
                    <a:bodyPr/>
                    <a:lstStyle/>
                    <a:p>
                      <a:pPr>
                        <a:lnSpc>
                          <a:spcPct val="115000"/>
                        </a:lnSpc>
                        <a:spcAft>
                          <a:spcPts val="800"/>
                        </a:spcAft>
                        <a:buNone/>
                      </a:pPr>
                      <a:r>
                        <a:rPr lang="en-US"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Mercantec – elektronikfagtekniker</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Der kommer flere sensorer, styringer og forbundne produkter, og reparation og genbrug bliver vigtigere.</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Tålmodighed, præcision og systematisk fejlfinding er afgørende.</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0238473"/>
                  </a:ext>
                </a:extLst>
              </a:tr>
              <a:tr h="662516">
                <a:tc>
                  <a:txBody>
                    <a:bodyPr/>
                    <a:lstStyle/>
                    <a:p>
                      <a:pPr>
                        <a:lnSpc>
                          <a:spcPct val="115000"/>
                        </a:lnSpc>
                        <a:spcAft>
                          <a:spcPts val="800"/>
                        </a:spcAft>
                        <a:buNone/>
                      </a:pPr>
                      <a:r>
                        <a:rPr lang="en-US" sz="12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Mercantec</a:t>
                      </a:r>
                      <a:r>
                        <a:rPr lang="en-US" sz="1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 </a:t>
                      </a:r>
                      <a:r>
                        <a:rPr lang="en-US" sz="12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elektriker</a:t>
                      </a:r>
                      <a:endParaRPr lang="da-DK"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Solceller, ladestandere, varmepumper og intelligente bygninger giver nye opgaver.</a:t>
                      </a:r>
                    </a:p>
                  </a:txBody>
                  <a:tcPr marL="68580" marR="68580" marT="0" marB="0"/>
                </a:tc>
                <a:tc>
                  <a:txBody>
                    <a:bodyPr/>
                    <a:lstStyle/>
                    <a:p>
                      <a:pPr>
                        <a:lnSpc>
                          <a:spcPct val="115000"/>
                        </a:lnSpc>
                        <a:spcAft>
                          <a:spcPts val="800"/>
                        </a:spcAft>
                        <a:buNone/>
                      </a:pPr>
                      <a:r>
                        <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Sikkerhed, ansvar, praktisk problemløsning og god kundekontakt kan ikke erstattes.</a:t>
                      </a:r>
                    </a:p>
                  </a:txBody>
                  <a:tcPr marL="68580" marR="68580" marT="0" marB="0"/>
                </a:tc>
                <a:extLst>
                  <a:ext uri="{0D108BD9-81ED-4DB2-BD59-A6C34878D82A}">
                    <a16:rowId xmlns:a16="http://schemas.microsoft.com/office/drawing/2014/main" val="3248012168"/>
                  </a:ext>
                </a:extLst>
              </a:tr>
              <a:tr h="662516">
                <a:tc>
                  <a:txBody>
                    <a:bodyPr/>
                    <a:lstStyle/>
                    <a:p>
                      <a:pPr>
                        <a:lnSpc>
                          <a:spcPct val="115000"/>
                        </a:lnSpc>
                        <a:spcAft>
                          <a:spcPts val="800"/>
                        </a:spcAft>
                        <a:buNone/>
                      </a:pPr>
                      <a:r>
                        <a:rPr lang="en-US"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Mercantec – personvognsmekaniker</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Flere el- og hybridbiler giver mere software og digital diagnose, men mekanisk arbejde består.</a:t>
                      </a:r>
                    </a:p>
                  </a:txBody>
                  <a:tcPr marL="68580" marR="68580" marT="0" marB="0"/>
                </a:tc>
                <a:tc>
                  <a:txBody>
                    <a:bodyPr/>
                    <a:lstStyle/>
                    <a:p>
                      <a:pPr>
                        <a:lnSpc>
                          <a:spcPct val="115000"/>
                        </a:lnSpc>
                        <a:spcAft>
                          <a:spcPts val="800"/>
                        </a:spcAft>
                        <a:buNone/>
                      </a:pPr>
                      <a:r>
                        <a:rPr lang="da-DK"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Håndelag, sikkerhed, fejlfinding og gode forklaringer til kunden er fortsat nødvendigt.</a:t>
                      </a:r>
                    </a:p>
                  </a:txBody>
                  <a:tcPr marL="68580" marR="68580" marT="0" marB="0"/>
                </a:tc>
                <a:extLst>
                  <a:ext uri="{0D108BD9-81ED-4DB2-BD59-A6C34878D82A}">
                    <a16:rowId xmlns:a16="http://schemas.microsoft.com/office/drawing/2014/main" val="2401769790"/>
                  </a:ext>
                </a:extLst>
              </a:tr>
            </a:tbl>
          </a:graphicData>
        </a:graphic>
      </p:graphicFrame>
    </p:spTree>
    <p:extLst>
      <p:ext uri="{BB962C8B-B14F-4D97-AF65-F5344CB8AC3E}">
        <p14:creationId xmlns:p14="http://schemas.microsoft.com/office/powerpoint/2010/main" val="11456038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411A4-CFEE-BD48-DABF-C3AC433EDF1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4CF752F-849A-EC1F-D161-ECA1ABD7E740}"/>
              </a:ext>
            </a:extLst>
          </p:cNvPr>
          <p:cNvSpPr>
            <a:spLocks noGrp="1"/>
          </p:cNvSpPr>
          <p:nvPr>
            <p:ph type="title"/>
          </p:nvPr>
        </p:nvSpPr>
        <p:spPr/>
        <p:txBody>
          <a:bodyPr/>
          <a:lstStyle/>
          <a:p>
            <a:r>
              <a:rPr lang="da-DK" dirty="0"/>
              <a:t>MERCANTEC</a:t>
            </a:r>
          </a:p>
        </p:txBody>
      </p:sp>
      <p:pic>
        <p:nvPicPr>
          <p:cNvPr id="5" name="Billede 4">
            <a:extLst>
              <a:ext uri="{FF2B5EF4-FFF2-40B4-BE49-F238E27FC236}">
                <a16:creationId xmlns:a16="http://schemas.microsoft.com/office/drawing/2014/main" id="{E6D88685-340D-3D4B-9D43-B7C91B9B478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72625" y="365125"/>
            <a:ext cx="1619250" cy="1619250"/>
          </a:xfrm>
          <a:prstGeom prst="rect">
            <a:avLst/>
          </a:prstGeom>
          <a:noFill/>
          <a:ln>
            <a:noFill/>
          </a:ln>
        </p:spPr>
      </p:pic>
      <p:graphicFrame>
        <p:nvGraphicFramePr>
          <p:cNvPr id="7" name="Tabel 6">
            <a:extLst>
              <a:ext uri="{FF2B5EF4-FFF2-40B4-BE49-F238E27FC236}">
                <a16:creationId xmlns:a16="http://schemas.microsoft.com/office/drawing/2014/main" id="{FE0F4A07-D8D5-FC47-333E-5929E9EC79A2}"/>
              </a:ext>
            </a:extLst>
          </p:cNvPr>
          <p:cNvGraphicFramePr>
            <a:graphicFrameLocks noGrp="1"/>
          </p:cNvGraphicFramePr>
          <p:nvPr>
            <p:extLst>
              <p:ext uri="{D42A27DB-BD31-4B8C-83A1-F6EECF244321}">
                <p14:modId xmlns:p14="http://schemas.microsoft.com/office/powerpoint/2010/main" val="775441567"/>
              </p:ext>
            </p:extLst>
          </p:nvPr>
        </p:nvGraphicFramePr>
        <p:xfrm>
          <a:off x="838200" y="2886075"/>
          <a:ext cx="9916116" cy="1987548"/>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170198770"/>
                    </a:ext>
                  </a:extLst>
                </a:gridCol>
                <a:gridCol w="3305372">
                  <a:extLst>
                    <a:ext uri="{9D8B030D-6E8A-4147-A177-3AD203B41FA5}">
                      <a16:colId xmlns:a16="http://schemas.microsoft.com/office/drawing/2014/main" val="3097027489"/>
                    </a:ext>
                  </a:extLst>
                </a:gridCol>
                <a:gridCol w="3305372">
                  <a:extLst>
                    <a:ext uri="{9D8B030D-6E8A-4147-A177-3AD203B41FA5}">
                      <a16:colId xmlns:a16="http://schemas.microsoft.com/office/drawing/2014/main" val="1342432389"/>
                    </a:ext>
                  </a:extLst>
                </a:gridCol>
              </a:tblGrid>
              <a:tr h="662516">
                <a:tc>
                  <a:txBody>
                    <a:bodyPr/>
                    <a:lstStyle/>
                    <a:p>
                      <a:pPr>
                        <a:lnSpc>
                          <a:spcPct val="115000"/>
                        </a:lnSpc>
                        <a:spcAft>
                          <a:spcPts val="800"/>
                        </a:spcAft>
                        <a:buNone/>
                      </a:pPr>
                      <a:r>
                        <a:rPr lang="en-US"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Mercantec – IT-supporter</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AI løser flere standardsager, mens supporteren tager komplekse fejl, sikkerhed og vejledning.</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Tålmodighed, service og evnen til at forstå brugerens egentlige problem kan ikke undværes.</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0238473"/>
                  </a:ext>
                </a:extLst>
              </a:tr>
              <a:tr h="662516">
                <a:tc>
                  <a:txBody>
                    <a:bodyPr/>
                    <a:lstStyle/>
                    <a:p>
                      <a:pPr>
                        <a:lnSpc>
                          <a:spcPct val="115000"/>
                        </a:lnSpc>
                        <a:spcAft>
                          <a:spcPts val="800"/>
                        </a:spcAft>
                        <a:buNone/>
                      </a:pPr>
                      <a:r>
                        <a:rPr lang="en-US"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Mercantec – datatekniker</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Cloud, cybersikkerhed, automatisering og AI gør systemerne mere avancerede og forbundne.</a:t>
                      </a:r>
                    </a:p>
                  </a:txBody>
                  <a:tcPr marL="68580" marR="68580" marT="0" marB="0"/>
                </a:tc>
                <a:tc>
                  <a:txBody>
                    <a:bodyPr/>
                    <a:lstStyle/>
                    <a:p>
                      <a:pPr>
                        <a:lnSpc>
                          <a:spcPct val="115000"/>
                        </a:lnSpc>
                        <a:spcAft>
                          <a:spcPts val="800"/>
                        </a:spcAft>
                        <a:buNone/>
                      </a:pPr>
                      <a:r>
                        <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Analytisk tænkning, ansvar og kreativ problemløsning er afgørende.</a:t>
                      </a:r>
                    </a:p>
                  </a:txBody>
                  <a:tcPr marL="68580" marR="68580" marT="0" marB="0"/>
                </a:tc>
                <a:extLst>
                  <a:ext uri="{0D108BD9-81ED-4DB2-BD59-A6C34878D82A}">
                    <a16:rowId xmlns:a16="http://schemas.microsoft.com/office/drawing/2014/main" val="3248012168"/>
                  </a:ext>
                </a:extLst>
              </a:tr>
              <a:tr h="662516">
                <a:tc>
                  <a:txBody>
                    <a:bodyPr/>
                    <a:lstStyle/>
                    <a:p>
                      <a:pPr>
                        <a:lnSpc>
                          <a:spcPct val="115000"/>
                        </a:lnSpc>
                        <a:spcAft>
                          <a:spcPts val="800"/>
                        </a:spcAft>
                        <a:buNone/>
                      </a:pPr>
                      <a:r>
                        <a:rPr lang="en-US"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Mercantec – klejnsmed</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Robot- og lasersvejsning, digitale tegninger og genbrug af materialer fylder mere.</a:t>
                      </a:r>
                    </a:p>
                  </a:txBody>
                  <a:tcPr marL="68580" marR="68580" marT="0" marB="0"/>
                </a:tc>
                <a:tc>
                  <a:txBody>
                    <a:bodyPr/>
                    <a:lstStyle/>
                    <a:p>
                      <a:pPr>
                        <a:lnSpc>
                          <a:spcPct val="115000"/>
                        </a:lnSpc>
                        <a:spcAft>
                          <a:spcPts val="800"/>
                        </a:spcAft>
                        <a:buNone/>
                      </a:pPr>
                      <a:r>
                        <a:rPr lang="da-DK"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Håndværksforståelse, præcision og rumlig sans kan ikke erstattes.</a:t>
                      </a:r>
                    </a:p>
                  </a:txBody>
                  <a:tcPr marL="68580" marR="68580" marT="0" marB="0"/>
                </a:tc>
                <a:extLst>
                  <a:ext uri="{0D108BD9-81ED-4DB2-BD59-A6C34878D82A}">
                    <a16:rowId xmlns:a16="http://schemas.microsoft.com/office/drawing/2014/main" val="2401769790"/>
                  </a:ext>
                </a:extLst>
              </a:tr>
            </a:tbl>
          </a:graphicData>
        </a:graphic>
      </p:graphicFrame>
    </p:spTree>
    <p:extLst>
      <p:ext uri="{BB962C8B-B14F-4D97-AF65-F5344CB8AC3E}">
        <p14:creationId xmlns:p14="http://schemas.microsoft.com/office/powerpoint/2010/main" val="27721865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9CD72-50DF-9844-260E-B685D165F8A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415755C-D9FA-2E8B-1C70-1287DF84106F}"/>
              </a:ext>
            </a:extLst>
          </p:cNvPr>
          <p:cNvSpPr>
            <a:spLocks noGrp="1"/>
          </p:cNvSpPr>
          <p:nvPr>
            <p:ph type="title"/>
          </p:nvPr>
        </p:nvSpPr>
        <p:spPr/>
        <p:txBody>
          <a:bodyPr/>
          <a:lstStyle/>
          <a:p>
            <a:r>
              <a:rPr lang="da-DK" dirty="0"/>
              <a:t>MERCANTEC</a:t>
            </a:r>
          </a:p>
        </p:txBody>
      </p:sp>
      <p:pic>
        <p:nvPicPr>
          <p:cNvPr id="5" name="Billede 4">
            <a:extLst>
              <a:ext uri="{FF2B5EF4-FFF2-40B4-BE49-F238E27FC236}">
                <a16:creationId xmlns:a16="http://schemas.microsoft.com/office/drawing/2014/main" id="{78E39C94-D548-0994-C097-DF5EE2BF22F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72625" y="365125"/>
            <a:ext cx="1619250" cy="1619250"/>
          </a:xfrm>
          <a:prstGeom prst="rect">
            <a:avLst/>
          </a:prstGeom>
          <a:noFill/>
          <a:ln>
            <a:noFill/>
          </a:ln>
        </p:spPr>
      </p:pic>
      <p:graphicFrame>
        <p:nvGraphicFramePr>
          <p:cNvPr id="7" name="Tabel 6">
            <a:extLst>
              <a:ext uri="{FF2B5EF4-FFF2-40B4-BE49-F238E27FC236}">
                <a16:creationId xmlns:a16="http://schemas.microsoft.com/office/drawing/2014/main" id="{2ABE00F6-C927-7DD8-73A1-3993000F8D53}"/>
              </a:ext>
            </a:extLst>
          </p:cNvPr>
          <p:cNvGraphicFramePr>
            <a:graphicFrameLocks noGrp="1"/>
          </p:cNvGraphicFramePr>
          <p:nvPr>
            <p:extLst>
              <p:ext uri="{D42A27DB-BD31-4B8C-83A1-F6EECF244321}">
                <p14:modId xmlns:p14="http://schemas.microsoft.com/office/powerpoint/2010/main" val="3673750604"/>
              </p:ext>
            </p:extLst>
          </p:nvPr>
        </p:nvGraphicFramePr>
        <p:xfrm>
          <a:off x="838200" y="2886075"/>
          <a:ext cx="9916116" cy="1987548"/>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170198770"/>
                    </a:ext>
                  </a:extLst>
                </a:gridCol>
                <a:gridCol w="3305372">
                  <a:extLst>
                    <a:ext uri="{9D8B030D-6E8A-4147-A177-3AD203B41FA5}">
                      <a16:colId xmlns:a16="http://schemas.microsoft.com/office/drawing/2014/main" val="3097027489"/>
                    </a:ext>
                  </a:extLst>
                </a:gridCol>
                <a:gridCol w="3305372">
                  <a:extLst>
                    <a:ext uri="{9D8B030D-6E8A-4147-A177-3AD203B41FA5}">
                      <a16:colId xmlns:a16="http://schemas.microsoft.com/office/drawing/2014/main" val="1342432389"/>
                    </a:ext>
                  </a:extLst>
                </a:gridCol>
              </a:tblGrid>
              <a:tr h="662516">
                <a:tc>
                  <a:txBody>
                    <a:bodyPr/>
                    <a:lstStyle/>
                    <a:p>
                      <a:pPr>
                        <a:lnSpc>
                          <a:spcPct val="115000"/>
                        </a:lnSpc>
                        <a:spcAft>
                          <a:spcPts val="800"/>
                        </a:spcAft>
                        <a:buNone/>
                      </a:pPr>
                      <a:r>
                        <a:rPr lang="en-US" sz="12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Mercantec</a:t>
                      </a:r>
                      <a:r>
                        <a:rPr lang="en-US" sz="1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 VVS-</a:t>
                      </a:r>
                      <a:r>
                        <a:rPr lang="en-US" sz="12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energispecialist</a:t>
                      </a:r>
                      <a:endParaRPr lang="da-DK"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Varmepumper, fjernvarme, vandbesparelse og smarte installationer bliver endnu vigtigere.</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Helhedsforståelse, praktisk sans og evnen til at rådgive kunden er nødvendig.</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0238473"/>
                  </a:ext>
                </a:extLst>
              </a:tr>
              <a:tr h="662516">
                <a:tc>
                  <a:txBody>
                    <a:bodyPr/>
                    <a:lstStyle/>
                    <a:p>
                      <a:pPr>
                        <a:lnSpc>
                          <a:spcPct val="115000"/>
                        </a:lnSpc>
                        <a:spcAft>
                          <a:spcPts val="800"/>
                        </a:spcAft>
                        <a:buNone/>
                      </a:pPr>
                      <a:r>
                        <a:rPr lang="en-US"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Mercantec – produktør</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Automatiske maskiner og digitale instruktioner giver mere ansvar for kvalitet og flow.</a:t>
                      </a:r>
                    </a:p>
                  </a:txBody>
                  <a:tcPr marL="68580" marR="68580" marT="0" marB="0"/>
                </a:tc>
                <a:tc>
                  <a:txBody>
                    <a:bodyPr/>
                    <a:lstStyle/>
                    <a:p>
                      <a:pPr>
                        <a:lnSpc>
                          <a:spcPct val="115000"/>
                        </a:lnSpc>
                        <a:spcAft>
                          <a:spcPts val="800"/>
                        </a:spcAft>
                        <a:buNone/>
                      </a:pPr>
                      <a:r>
                        <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Stabilitet, samarbejde og evnen til at reagere, når noget går galt, kan ikke undværes.</a:t>
                      </a:r>
                    </a:p>
                  </a:txBody>
                  <a:tcPr marL="68580" marR="68580" marT="0" marB="0"/>
                </a:tc>
                <a:extLst>
                  <a:ext uri="{0D108BD9-81ED-4DB2-BD59-A6C34878D82A}">
                    <a16:rowId xmlns:a16="http://schemas.microsoft.com/office/drawing/2014/main" val="3248012168"/>
                  </a:ext>
                </a:extLst>
              </a:tr>
              <a:tr h="662516">
                <a:tc>
                  <a:txBody>
                    <a:bodyPr/>
                    <a:lstStyle/>
                    <a:p>
                      <a:pPr>
                        <a:lnSpc>
                          <a:spcPct val="115000"/>
                        </a:lnSpc>
                        <a:spcAft>
                          <a:spcPts val="800"/>
                        </a:spcAft>
                        <a:buNone/>
                      </a:pPr>
                      <a:r>
                        <a:rPr lang="en-US"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Mercantec – tømrer</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Klimavenligt byggeri, genbrug, præfabrikation og digitale målinger fylder mere.</a:t>
                      </a:r>
                    </a:p>
                  </a:txBody>
                  <a:tcPr marL="68580" marR="68580" marT="0" marB="0"/>
                </a:tc>
                <a:tc>
                  <a:txBody>
                    <a:bodyPr/>
                    <a:lstStyle/>
                    <a:p>
                      <a:pPr>
                        <a:lnSpc>
                          <a:spcPct val="115000"/>
                        </a:lnSpc>
                        <a:spcAft>
                          <a:spcPts val="800"/>
                        </a:spcAft>
                        <a:buNone/>
                      </a:pPr>
                      <a:r>
                        <a:rPr lang="da-DK"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Håndelag, præcision og evnen til at tilpasse arbejdet på byggepladsen er afgørende.</a:t>
                      </a:r>
                    </a:p>
                  </a:txBody>
                  <a:tcPr marL="68580" marR="68580" marT="0" marB="0"/>
                </a:tc>
                <a:extLst>
                  <a:ext uri="{0D108BD9-81ED-4DB2-BD59-A6C34878D82A}">
                    <a16:rowId xmlns:a16="http://schemas.microsoft.com/office/drawing/2014/main" val="2401769790"/>
                  </a:ext>
                </a:extLst>
              </a:tr>
            </a:tbl>
          </a:graphicData>
        </a:graphic>
      </p:graphicFrame>
    </p:spTree>
    <p:extLst>
      <p:ext uri="{BB962C8B-B14F-4D97-AF65-F5344CB8AC3E}">
        <p14:creationId xmlns:p14="http://schemas.microsoft.com/office/powerpoint/2010/main" val="28877101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7C3EA-13E6-664E-8657-368B6E659AE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B76E3F4-504A-640A-8BF2-BA572470E13D}"/>
              </a:ext>
            </a:extLst>
          </p:cNvPr>
          <p:cNvSpPr>
            <a:spLocks noGrp="1"/>
          </p:cNvSpPr>
          <p:nvPr>
            <p:ph type="title"/>
          </p:nvPr>
        </p:nvSpPr>
        <p:spPr/>
        <p:txBody>
          <a:bodyPr/>
          <a:lstStyle/>
          <a:p>
            <a:r>
              <a:rPr lang="da-DK" dirty="0"/>
              <a:t>MERCANTEC</a:t>
            </a:r>
          </a:p>
        </p:txBody>
      </p:sp>
      <p:pic>
        <p:nvPicPr>
          <p:cNvPr id="5" name="Billede 4">
            <a:extLst>
              <a:ext uri="{FF2B5EF4-FFF2-40B4-BE49-F238E27FC236}">
                <a16:creationId xmlns:a16="http://schemas.microsoft.com/office/drawing/2014/main" id="{69CA37BC-93E5-3C67-8885-B73309F916A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72625" y="365125"/>
            <a:ext cx="1619250" cy="1619250"/>
          </a:xfrm>
          <a:prstGeom prst="rect">
            <a:avLst/>
          </a:prstGeom>
          <a:noFill/>
          <a:ln>
            <a:noFill/>
          </a:ln>
        </p:spPr>
      </p:pic>
      <p:graphicFrame>
        <p:nvGraphicFramePr>
          <p:cNvPr id="7" name="Tabel 6">
            <a:extLst>
              <a:ext uri="{FF2B5EF4-FFF2-40B4-BE49-F238E27FC236}">
                <a16:creationId xmlns:a16="http://schemas.microsoft.com/office/drawing/2014/main" id="{454E93A4-9828-85E4-323A-A214E5CDA056}"/>
              </a:ext>
            </a:extLst>
          </p:cNvPr>
          <p:cNvGraphicFramePr>
            <a:graphicFrameLocks noGrp="1"/>
          </p:cNvGraphicFramePr>
          <p:nvPr>
            <p:extLst>
              <p:ext uri="{D42A27DB-BD31-4B8C-83A1-F6EECF244321}">
                <p14:modId xmlns:p14="http://schemas.microsoft.com/office/powerpoint/2010/main" val="3577834853"/>
              </p:ext>
            </p:extLst>
          </p:nvPr>
        </p:nvGraphicFramePr>
        <p:xfrm>
          <a:off x="838200" y="2886075"/>
          <a:ext cx="9916116" cy="1987548"/>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170198770"/>
                    </a:ext>
                  </a:extLst>
                </a:gridCol>
                <a:gridCol w="3305372">
                  <a:extLst>
                    <a:ext uri="{9D8B030D-6E8A-4147-A177-3AD203B41FA5}">
                      <a16:colId xmlns:a16="http://schemas.microsoft.com/office/drawing/2014/main" val="3097027489"/>
                    </a:ext>
                  </a:extLst>
                </a:gridCol>
                <a:gridCol w="3305372">
                  <a:extLst>
                    <a:ext uri="{9D8B030D-6E8A-4147-A177-3AD203B41FA5}">
                      <a16:colId xmlns:a16="http://schemas.microsoft.com/office/drawing/2014/main" val="1342432389"/>
                    </a:ext>
                  </a:extLst>
                </a:gridCol>
              </a:tblGrid>
              <a:tr h="662516">
                <a:tc>
                  <a:txBody>
                    <a:bodyPr/>
                    <a:lstStyle/>
                    <a:p>
                      <a:pPr>
                        <a:lnSpc>
                          <a:spcPct val="115000"/>
                        </a:lnSpc>
                        <a:spcAft>
                          <a:spcPts val="800"/>
                        </a:spcAft>
                        <a:buNone/>
                      </a:pPr>
                      <a:r>
                        <a:rPr lang="en-US" sz="12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Mercantec</a:t>
                      </a:r>
                      <a:r>
                        <a:rPr lang="en-US" sz="1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 </a:t>
                      </a:r>
                      <a:r>
                        <a:rPr lang="en-US" sz="12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gulvlægger</a:t>
                      </a:r>
                      <a:endParaRPr lang="da-DK"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Nye bæredygtige gulve og digitale værktøjer hjælper med opmåling og planlægning.</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Materialefornemmelse, præcision og blik for finish kan ikke erstattes.</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0238473"/>
                  </a:ext>
                </a:extLst>
              </a:tr>
              <a:tr h="662516">
                <a:tc>
                  <a:txBody>
                    <a:bodyPr/>
                    <a:lstStyle/>
                    <a:p>
                      <a:pPr>
                        <a:lnSpc>
                          <a:spcPct val="115000"/>
                        </a:lnSpc>
                        <a:spcAft>
                          <a:spcPts val="800"/>
                        </a:spcAft>
                        <a:buNone/>
                      </a:pPr>
                      <a:r>
                        <a:rPr lang="en-US"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Mercantec – anlægsstruktør</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Klimatilpasning, regnvand, GPS, droner og maskinstyring bliver større dele af jobbet.</a:t>
                      </a:r>
                    </a:p>
                  </a:txBody>
                  <a:tcPr marL="68580" marR="68580" marT="0" marB="0"/>
                </a:tc>
                <a:tc>
                  <a:txBody>
                    <a:bodyPr/>
                    <a:lstStyle/>
                    <a:p>
                      <a:pPr>
                        <a:lnSpc>
                          <a:spcPct val="115000"/>
                        </a:lnSpc>
                        <a:spcAft>
                          <a:spcPts val="800"/>
                        </a:spcAft>
                        <a:buNone/>
                      </a:pPr>
                      <a:r>
                        <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Praktisk forståelse og evnen til at håndtere uventede forhold i jord og terræn er nødvendig.</a:t>
                      </a:r>
                    </a:p>
                  </a:txBody>
                  <a:tcPr marL="68580" marR="68580" marT="0" marB="0"/>
                </a:tc>
                <a:extLst>
                  <a:ext uri="{0D108BD9-81ED-4DB2-BD59-A6C34878D82A}">
                    <a16:rowId xmlns:a16="http://schemas.microsoft.com/office/drawing/2014/main" val="3248012168"/>
                  </a:ext>
                </a:extLst>
              </a:tr>
              <a:tr h="662516">
                <a:tc>
                  <a:txBody>
                    <a:bodyPr/>
                    <a:lstStyle/>
                    <a:p>
                      <a:pPr>
                        <a:lnSpc>
                          <a:spcPct val="115000"/>
                        </a:lnSpc>
                        <a:spcAft>
                          <a:spcPts val="800"/>
                        </a:spcAft>
                        <a:buNone/>
                      </a:pPr>
                      <a:r>
                        <a:rPr lang="en-US"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Mercantec – bygningsstruktør</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Digitale modeller, genbrug og moderne støbeteknik giver mere bæredygtigt byggeri.</a:t>
                      </a:r>
                    </a:p>
                  </a:txBody>
                  <a:tcPr marL="68580" marR="68580" marT="0" marB="0"/>
                </a:tc>
                <a:tc>
                  <a:txBody>
                    <a:bodyPr/>
                    <a:lstStyle/>
                    <a:p>
                      <a:pPr>
                        <a:lnSpc>
                          <a:spcPct val="115000"/>
                        </a:lnSpc>
                        <a:spcAft>
                          <a:spcPts val="800"/>
                        </a:spcAft>
                        <a:buNone/>
                      </a:pPr>
                      <a:r>
                        <a:rPr lang="da-DK"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Rumlig sans, sikkerhed og evnen til at skabe holdbare konstruktioner kan ikke undværes.</a:t>
                      </a:r>
                    </a:p>
                  </a:txBody>
                  <a:tcPr marL="68580" marR="68580" marT="0" marB="0"/>
                </a:tc>
                <a:extLst>
                  <a:ext uri="{0D108BD9-81ED-4DB2-BD59-A6C34878D82A}">
                    <a16:rowId xmlns:a16="http://schemas.microsoft.com/office/drawing/2014/main" val="2401769790"/>
                  </a:ext>
                </a:extLst>
              </a:tr>
            </a:tbl>
          </a:graphicData>
        </a:graphic>
      </p:graphicFrame>
    </p:spTree>
    <p:extLst>
      <p:ext uri="{BB962C8B-B14F-4D97-AF65-F5344CB8AC3E}">
        <p14:creationId xmlns:p14="http://schemas.microsoft.com/office/powerpoint/2010/main" val="30586264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AC0F7-3AF0-0FBD-3673-EA6872A07F7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543E712-8208-76E5-960A-3DA38D62103A}"/>
              </a:ext>
            </a:extLst>
          </p:cNvPr>
          <p:cNvSpPr>
            <a:spLocks noGrp="1"/>
          </p:cNvSpPr>
          <p:nvPr>
            <p:ph type="title"/>
          </p:nvPr>
        </p:nvSpPr>
        <p:spPr/>
        <p:txBody>
          <a:bodyPr/>
          <a:lstStyle/>
          <a:p>
            <a:r>
              <a:rPr lang="da-DK" dirty="0"/>
              <a:t>MERCANTEC</a:t>
            </a:r>
          </a:p>
        </p:txBody>
      </p:sp>
      <p:pic>
        <p:nvPicPr>
          <p:cNvPr id="5" name="Billede 4">
            <a:extLst>
              <a:ext uri="{FF2B5EF4-FFF2-40B4-BE49-F238E27FC236}">
                <a16:creationId xmlns:a16="http://schemas.microsoft.com/office/drawing/2014/main" id="{C5B9C48A-8CAD-1A75-D789-E8CF318B072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72625" y="365125"/>
            <a:ext cx="1619250" cy="1619250"/>
          </a:xfrm>
          <a:prstGeom prst="rect">
            <a:avLst/>
          </a:prstGeom>
          <a:noFill/>
          <a:ln>
            <a:noFill/>
          </a:ln>
        </p:spPr>
      </p:pic>
      <p:graphicFrame>
        <p:nvGraphicFramePr>
          <p:cNvPr id="7" name="Tabel 6">
            <a:extLst>
              <a:ext uri="{FF2B5EF4-FFF2-40B4-BE49-F238E27FC236}">
                <a16:creationId xmlns:a16="http://schemas.microsoft.com/office/drawing/2014/main" id="{F5E6BF4B-AB11-4EA3-14A4-5CCFA255F1D2}"/>
              </a:ext>
            </a:extLst>
          </p:cNvPr>
          <p:cNvGraphicFramePr>
            <a:graphicFrameLocks noGrp="1"/>
          </p:cNvGraphicFramePr>
          <p:nvPr>
            <p:extLst>
              <p:ext uri="{D42A27DB-BD31-4B8C-83A1-F6EECF244321}">
                <p14:modId xmlns:p14="http://schemas.microsoft.com/office/powerpoint/2010/main" val="115509321"/>
              </p:ext>
            </p:extLst>
          </p:nvPr>
        </p:nvGraphicFramePr>
        <p:xfrm>
          <a:off x="838200" y="2886075"/>
          <a:ext cx="9916116" cy="1987548"/>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170198770"/>
                    </a:ext>
                  </a:extLst>
                </a:gridCol>
                <a:gridCol w="3305372">
                  <a:extLst>
                    <a:ext uri="{9D8B030D-6E8A-4147-A177-3AD203B41FA5}">
                      <a16:colId xmlns:a16="http://schemas.microsoft.com/office/drawing/2014/main" val="3097027489"/>
                    </a:ext>
                  </a:extLst>
                </a:gridCol>
                <a:gridCol w="3305372">
                  <a:extLst>
                    <a:ext uri="{9D8B030D-6E8A-4147-A177-3AD203B41FA5}">
                      <a16:colId xmlns:a16="http://schemas.microsoft.com/office/drawing/2014/main" val="1342432389"/>
                    </a:ext>
                  </a:extLst>
                </a:gridCol>
              </a:tblGrid>
              <a:tr h="662516">
                <a:tc>
                  <a:txBody>
                    <a:bodyPr/>
                    <a:lstStyle/>
                    <a:p>
                      <a:pPr>
                        <a:lnSpc>
                          <a:spcPct val="115000"/>
                        </a:lnSpc>
                        <a:spcAft>
                          <a:spcPts val="800"/>
                        </a:spcAft>
                        <a:buNone/>
                      </a:pPr>
                      <a:r>
                        <a:rPr lang="en-US" sz="12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Mercantec</a:t>
                      </a:r>
                      <a:r>
                        <a:rPr lang="en-US" sz="1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 </a:t>
                      </a:r>
                      <a:r>
                        <a:rPr lang="en-US" sz="12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bager</a:t>
                      </a:r>
                      <a:r>
                        <a:rPr lang="en-US" sz="1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og </a:t>
                      </a:r>
                      <a:r>
                        <a:rPr lang="en-US" sz="12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konditor</a:t>
                      </a:r>
                      <a:endParaRPr lang="da-DK"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Produktionen bliver mere automatisk, men kunder vil også ønske særlige og personlige produkter.</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Smagssans, kreativitet, håndelag og evnen til at skabe noget unikt er afgørende.</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0238473"/>
                  </a:ext>
                </a:extLst>
              </a:tr>
              <a:tr h="662516">
                <a:tc>
                  <a:txBody>
                    <a:bodyPr/>
                    <a:lstStyle/>
                    <a:p>
                      <a:pPr>
                        <a:lnSpc>
                          <a:spcPct val="115000"/>
                        </a:lnSpc>
                        <a:spcAft>
                          <a:spcPts val="800"/>
                        </a:spcAft>
                        <a:buNone/>
                      </a:pPr>
                      <a:r>
                        <a:rPr lang="en-US"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Mercantec – ernæringsassistent</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Sundhed, klima, plantebaseret mad, allergier og forskellige behov fylder mere.</a:t>
                      </a:r>
                    </a:p>
                  </a:txBody>
                  <a:tcPr marL="68580" marR="68580" marT="0" marB="0"/>
                </a:tc>
                <a:tc>
                  <a:txBody>
                    <a:bodyPr/>
                    <a:lstStyle/>
                    <a:p>
                      <a:pPr>
                        <a:lnSpc>
                          <a:spcPct val="115000"/>
                        </a:lnSpc>
                        <a:spcAft>
                          <a:spcPts val="800"/>
                        </a:spcAft>
                        <a:buNone/>
                      </a:pPr>
                      <a:r>
                        <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Omsorg, smagssans og faglig vurdering kan ikke erstattes.</a:t>
                      </a:r>
                    </a:p>
                  </a:txBody>
                  <a:tcPr marL="68580" marR="68580" marT="0" marB="0"/>
                </a:tc>
                <a:extLst>
                  <a:ext uri="{0D108BD9-81ED-4DB2-BD59-A6C34878D82A}">
                    <a16:rowId xmlns:a16="http://schemas.microsoft.com/office/drawing/2014/main" val="3248012168"/>
                  </a:ext>
                </a:extLst>
              </a:tr>
              <a:tr h="662516">
                <a:tc>
                  <a:txBody>
                    <a:bodyPr/>
                    <a:lstStyle/>
                    <a:p>
                      <a:pPr>
                        <a:lnSpc>
                          <a:spcPct val="115000"/>
                        </a:lnSpc>
                        <a:spcAft>
                          <a:spcPts val="800"/>
                        </a:spcAft>
                        <a:buNone/>
                      </a:pPr>
                      <a:r>
                        <a:rPr lang="en-US"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Mercantec – gastronom</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Køkkenteknologi, lokale råvarer og mindre madspild bliver faste dele af faget.</a:t>
                      </a:r>
                    </a:p>
                  </a:txBody>
                  <a:tcPr marL="68580" marR="68580" marT="0" marB="0"/>
                </a:tc>
                <a:tc>
                  <a:txBody>
                    <a:bodyPr/>
                    <a:lstStyle/>
                    <a:p>
                      <a:pPr>
                        <a:lnSpc>
                          <a:spcPct val="115000"/>
                        </a:lnSpc>
                        <a:spcAft>
                          <a:spcPts val="800"/>
                        </a:spcAft>
                        <a:buNone/>
                      </a:pPr>
                      <a:r>
                        <a:rPr lang="da-DK"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Kreativitet, smag, samarbejde og evnen til at skabe gode oplevelser er nødvendig.</a:t>
                      </a:r>
                    </a:p>
                  </a:txBody>
                  <a:tcPr marL="68580" marR="68580" marT="0" marB="0"/>
                </a:tc>
                <a:extLst>
                  <a:ext uri="{0D108BD9-81ED-4DB2-BD59-A6C34878D82A}">
                    <a16:rowId xmlns:a16="http://schemas.microsoft.com/office/drawing/2014/main" val="2401769790"/>
                  </a:ext>
                </a:extLst>
              </a:tr>
            </a:tbl>
          </a:graphicData>
        </a:graphic>
      </p:graphicFrame>
    </p:spTree>
    <p:extLst>
      <p:ext uri="{BB962C8B-B14F-4D97-AF65-F5344CB8AC3E}">
        <p14:creationId xmlns:p14="http://schemas.microsoft.com/office/powerpoint/2010/main" val="36831518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E7B43-5DF6-C1DA-93C7-DE9036ABBDC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E023205-5EC9-66C3-6F31-29969222A789}"/>
              </a:ext>
            </a:extLst>
          </p:cNvPr>
          <p:cNvSpPr>
            <a:spLocks noGrp="1"/>
          </p:cNvSpPr>
          <p:nvPr>
            <p:ph type="title"/>
          </p:nvPr>
        </p:nvSpPr>
        <p:spPr/>
        <p:txBody>
          <a:bodyPr/>
          <a:lstStyle/>
          <a:p>
            <a:r>
              <a:rPr lang="da-DK" dirty="0"/>
              <a:t>MERCANTEC</a:t>
            </a:r>
          </a:p>
        </p:txBody>
      </p:sp>
      <p:pic>
        <p:nvPicPr>
          <p:cNvPr id="5" name="Billede 4">
            <a:extLst>
              <a:ext uri="{FF2B5EF4-FFF2-40B4-BE49-F238E27FC236}">
                <a16:creationId xmlns:a16="http://schemas.microsoft.com/office/drawing/2014/main" id="{001FBB52-0E5E-016C-0E32-97E7674EF75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72625" y="365125"/>
            <a:ext cx="1619250" cy="1619250"/>
          </a:xfrm>
          <a:prstGeom prst="rect">
            <a:avLst/>
          </a:prstGeom>
          <a:noFill/>
          <a:ln>
            <a:noFill/>
          </a:ln>
        </p:spPr>
      </p:pic>
      <p:graphicFrame>
        <p:nvGraphicFramePr>
          <p:cNvPr id="7" name="Tabel 6">
            <a:extLst>
              <a:ext uri="{FF2B5EF4-FFF2-40B4-BE49-F238E27FC236}">
                <a16:creationId xmlns:a16="http://schemas.microsoft.com/office/drawing/2014/main" id="{777863B4-A1F6-D10F-6860-6ABA8423D8CA}"/>
              </a:ext>
            </a:extLst>
          </p:cNvPr>
          <p:cNvGraphicFramePr>
            <a:graphicFrameLocks noGrp="1"/>
          </p:cNvGraphicFramePr>
          <p:nvPr>
            <p:extLst>
              <p:ext uri="{D42A27DB-BD31-4B8C-83A1-F6EECF244321}">
                <p14:modId xmlns:p14="http://schemas.microsoft.com/office/powerpoint/2010/main" val="2362193548"/>
              </p:ext>
            </p:extLst>
          </p:nvPr>
        </p:nvGraphicFramePr>
        <p:xfrm>
          <a:off x="838200" y="2886075"/>
          <a:ext cx="9916116" cy="2650064"/>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170198770"/>
                    </a:ext>
                  </a:extLst>
                </a:gridCol>
                <a:gridCol w="3305372">
                  <a:extLst>
                    <a:ext uri="{9D8B030D-6E8A-4147-A177-3AD203B41FA5}">
                      <a16:colId xmlns:a16="http://schemas.microsoft.com/office/drawing/2014/main" val="3097027489"/>
                    </a:ext>
                  </a:extLst>
                </a:gridCol>
                <a:gridCol w="3305372">
                  <a:extLst>
                    <a:ext uri="{9D8B030D-6E8A-4147-A177-3AD203B41FA5}">
                      <a16:colId xmlns:a16="http://schemas.microsoft.com/office/drawing/2014/main" val="1342432389"/>
                    </a:ext>
                  </a:extLst>
                </a:gridCol>
              </a:tblGrid>
              <a:tr h="662516">
                <a:tc>
                  <a:txBody>
                    <a:bodyPr/>
                    <a:lstStyle/>
                    <a:p>
                      <a:pPr>
                        <a:lnSpc>
                          <a:spcPct val="115000"/>
                        </a:lnSpc>
                        <a:spcAft>
                          <a:spcPts val="800"/>
                        </a:spcAft>
                        <a:buNone/>
                      </a:pPr>
                      <a:r>
                        <a:rPr lang="en-US"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Mercantec – tjener</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Bestilling og betaling bliver mere digital, mens personlig service bliver vigtigere.</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Nærvær, værtskab og situationsfornemmelse kan ikke automatiseres.</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0238473"/>
                  </a:ext>
                </a:extLst>
              </a:tr>
              <a:tr h="662516">
                <a:tc>
                  <a:txBody>
                    <a:bodyPr/>
                    <a:lstStyle/>
                    <a:p>
                      <a:pPr>
                        <a:lnSpc>
                          <a:spcPct val="115000"/>
                        </a:lnSpc>
                        <a:spcAft>
                          <a:spcPts val="800"/>
                        </a:spcAft>
                        <a:buNone/>
                      </a:pPr>
                      <a:r>
                        <a:rPr lang="en-US"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Mercantec – handel</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Handel bliver mere digital, international og styret af data og AI.</a:t>
                      </a:r>
                    </a:p>
                  </a:txBody>
                  <a:tcPr marL="68580" marR="68580" marT="0" marB="0"/>
                </a:tc>
                <a:tc>
                  <a:txBody>
                    <a:bodyPr/>
                    <a:lstStyle/>
                    <a:p>
                      <a:pPr>
                        <a:lnSpc>
                          <a:spcPct val="115000"/>
                        </a:lnSpc>
                        <a:spcAft>
                          <a:spcPts val="800"/>
                        </a:spcAft>
                        <a:buNone/>
                      </a:pPr>
                      <a:r>
                        <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Forhandling, troværdighed og forståelse for kundens behov kan ikke undværes.</a:t>
                      </a:r>
                    </a:p>
                  </a:txBody>
                  <a:tcPr marL="68580" marR="68580" marT="0" marB="0"/>
                </a:tc>
                <a:extLst>
                  <a:ext uri="{0D108BD9-81ED-4DB2-BD59-A6C34878D82A}">
                    <a16:rowId xmlns:a16="http://schemas.microsoft.com/office/drawing/2014/main" val="3248012168"/>
                  </a:ext>
                </a:extLst>
              </a:tr>
              <a:tr h="662516">
                <a:tc>
                  <a:txBody>
                    <a:bodyPr/>
                    <a:lstStyle/>
                    <a:p>
                      <a:pPr>
                        <a:lnSpc>
                          <a:spcPct val="115000"/>
                        </a:lnSpc>
                        <a:spcAft>
                          <a:spcPts val="800"/>
                        </a:spcAft>
                        <a:buNone/>
                      </a:pPr>
                      <a:r>
                        <a:rPr lang="en-US" sz="12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Mercantec – kontor</a:t>
                      </a:r>
                      <a:endPar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Rutiner automatiseres, og arbejdet flytter mod koordinering, kvalitet og kommunikation.</a:t>
                      </a:r>
                    </a:p>
                  </a:txBody>
                  <a:tcPr marL="68580" marR="68580" marT="0" marB="0"/>
                </a:tc>
                <a:tc>
                  <a:txBody>
                    <a:bodyPr/>
                    <a:lstStyle/>
                    <a:p>
                      <a:pPr>
                        <a:lnSpc>
                          <a:spcPct val="115000"/>
                        </a:lnSpc>
                        <a:spcAft>
                          <a:spcPts val="800"/>
                        </a:spcAft>
                        <a:buNone/>
                      </a:pPr>
                      <a:r>
                        <a:rPr lang="da-DK"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Dømmekraft, struktur, diskretion og samarbejde er fortsat afgørende.</a:t>
                      </a:r>
                    </a:p>
                  </a:txBody>
                  <a:tcPr marL="68580" marR="68580" marT="0" marB="0"/>
                </a:tc>
                <a:extLst>
                  <a:ext uri="{0D108BD9-81ED-4DB2-BD59-A6C34878D82A}">
                    <a16:rowId xmlns:a16="http://schemas.microsoft.com/office/drawing/2014/main" val="2401769790"/>
                  </a:ext>
                </a:extLst>
              </a:tr>
              <a:tr h="662516">
                <a:tc>
                  <a:txBody>
                    <a:bodyPr/>
                    <a:lstStyle/>
                    <a:p>
                      <a:pPr>
                        <a:lnSpc>
                          <a:spcPct val="115000"/>
                        </a:lnSpc>
                        <a:spcAft>
                          <a:spcPts val="800"/>
                        </a:spcAft>
                        <a:buNone/>
                      </a:pPr>
                      <a:r>
                        <a:rPr lang="en-US" sz="1200" b="1" kern="100" dirty="0" err="1">
                          <a:solidFill>
                            <a:srgbClr val="FFFFFF"/>
                          </a:solidFill>
                          <a:effectLst/>
                          <a:latin typeface="Aptos" panose="020B0004020202020204" pitchFamily="34" charset="0"/>
                          <a:ea typeface="Aptos" panose="020B0004020202020204" pitchFamily="34" charset="0"/>
                          <a:cs typeface="Times New Roman" panose="02020603050405020304" pitchFamily="18" charset="0"/>
                        </a:rPr>
                        <a:t>Mercantec</a:t>
                      </a:r>
                      <a:r>
                        <a:rPr lang="en-US" sz="1200" b="1"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 – detail</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b="1"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Butik og netbutik smelter sammen, mens teknologi hjælper med lager og betaling.</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b="1"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Service, </a:t>
                      </a:r>
                      <a:r>
                        <a:rPr lang="da-DK" sz="1200" b="1" kern="100" dirty="0" err="1">
                          <a:solidFill>
                            <a:srgbClr val="FFFFFF"/>
                          </a:solidFill>
                          <a:effectLst/>
                          <a:latin typeface="Aptos" panose="020B0004020202020204" pitchFamily="34" charset="0"/>
                          <a:ea typeface="Aptos" panose="020B0004020202020204" pitchFamily="34" charset="0"/>
                          <a:cs typeface="Times New Roman" panose="02020603050405020304" pitchFamily="18" charset="0"/>
                        </a:rPr>
                        <a:t>menneskekendskab</a:t>
                      </a:r>
                      <a:r>
                        <a:rPr lang="da-DK" sz="1200" b="1"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 og evnen til at skabe tillid og gode oplevelser består.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24305585"/>
                  </a:ext>
                </a:extLst>
              </a:tr>
            </a:tbl>
          </a:graphicData>
        </a:graphic>
      </p:graphicFrame>
    </p:spTree>
    <p:extLst>
      <p:ext uri="{BB962C8B-B14F-4D97-AF65-F5344CB8AC3E}">
        <p14:creationId xmlns:p14="http://schemas.microsoft.com/office/powerpoint/2010/main" val="30555517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FC41D2-3674-EAFF-5E5D-C38BCC198D85}"/>
              </a:ext>
            </a:extLst>
          </p:cNvPr>
          <p:cNvSpPr>
            <a:spLocks noGrp="1"/>
          </p:cNvSpPr>
          <p:nvPr>
            <p:ph type="title"/>
          </p:nvPr>
        </p:nvSpPr>
        <p:spPr/>
        <p:txBody>
          <a:bodyPr/>
          <a:lstStyle/>
          <a:p>
            <a:r>
              <a:rPr lang="da-DK" dirty="0"/>
              <a:t>THE ANIMATION WORKSHOP</a:t>
            </a:r>
          </a:p>
        </p:txBody>
      </p:sp>
      <p:pic>
        <p:nvPicPr>
          <p:cNvPr id="5" name="Billede 4">
            <a:extLst>
              <a:ext uri="{FF2B5EF4-FFF2-40B4-BE49-F238E27FC236}">
                <a16:creationId xmlns:a16="http://schemas.microsoft.com/office/drawing/2014/main" id="{CE0A293B-9460-C544-8A06-60B5F917554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90328" y="293454"/>
            <a:ext cx="1473328" cy="1468904"/>
          </a:xfrm>
          <a:prstGeom prst="rect">
            <a:avLst/>
          </a:prstGeom>
          <a:noFill/>
          <a:ln>
            <a:noFill/>
          </a:ln>
        </p:spPr>
      </p:pic>
      <p:graphicFrame>
        <p:nvGraphicFramePr>
          <p:cNvPr id="6" name="Tabel 5">
            <a:extLst>
              <a:ext uri="{FF2B5EF4-FFF2-40B4-BE49-F238E27FC236}">
                <a16:creationId xmlns:a16="http://schemas.microsoft.com/office/drawing/2014/main" id="{49D249B5-3291-58DA-D895-E0A43C63A5B4}"/>
              </a:ext>
            </a:extLst>
          </p:cNvPr>
          <p:cNvGraphicFramePr>
            <a:graphicFrameLocks noGrp="1"/>
          </p:cNvGraphicFramePr>
          <p:nvPr>
            <p:extLst>
              <p:ext uri="{D42A27DB-BD31-4B8C-83A1-F6EECF244321}">
                <p14:modId xmlns:p14="http://schemas.microsoft.com/office/powerpoint/2010/main" val="3859569920"/>
              </p:ext>
            </p:extLst>
          </p:nvPr>
        </p:nvGraphicFramePr>
        <p:xfrm>
          <a:off x="838200" y="3439572"/>
          <a:ext cx="9916116" cy="1242155"/>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3126539487"/>
                    </a:ext>
                  </a:extLst>
                </a:gridCol>
                <a:gridCol w="3305372">
                  <a:extLst>
                    <a:ext uri="{9D8B030D-6E8A-4147-A177-3AD203B41FA5}">
                      <a16:colId xmlns:a16="http://schemas.microsoft.com/office/drawing/2014/main" val="3647934666"/>
                    </a:ext>
                  </a:extLst>
                </a:gridCol>
                <a:gridCol w="3305372">
                  <a:extLst>
                    <a:ext uri="{9D8B030D-6E8A-4147-A177-3AD203B41FA5}">
                      <a16:colId xmlns:a16="http://schemas.microsoft.com/office/drawing/2014/main" val="1232365695"/>
                    </a:ext>
                  </a:extLst>
                </a:gridCol>
              </a:tblGrid>
              <a:tr h="1242155">
                <a:tc>
                  <a:txBody>
                    <a:bodyPr/>
                    <a:lstStyle/>
                    <a:p>
                      <a:pPr>
                        <a:lnSpc>
                          <a:spcPct val="115000"/>
                        </a:lnSpc>
                        <a:spcAft>
                          <a:spcPts val="800"/>
                        </a:spcAft>
                        <a:buNone/>
                      </a:pPr>
                      <a:r>
                        <a:rPr lang="en-US" sz="1200" kern="100" dirty="0">
                          <a:effectLst/>
                        </a:rPr>
                        <a:t>Animation</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AI kan hjælpe med billeder og bevægelse, men animatoren skal styre historie, stil og figurer. Flere oplevelser bliver interaktive og bruges i spil, film og læring.</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Fantasi, timing, fortælling og et personligt udtryk kan ikke undværes. </a:t>
                      </a:r>
                      <a:r>
                        <a:rPr lang="en-US" sz="1200" kern="100" dirty="0" err="1">
                          <a:effectLst/>
                        </a:rPr>
                        <a:t>Mennesker</a:t>
                      </a:r>
                      <a:r>
                        <a:rPr lang="en-US" sz="1200" kern="100" dirty="0">
                          <a:effectLst/>
                        </a:rPr>
                        <a:t> </a:t>
                      </a:r>
                      <a:r>
                        <a:rPr lang="en-US" sz="1200" kern="100" dirty="0" err="1">
                          <a:effectLst/>
                        </a:rPr>
                        <a:t>skaber</a:t>
                      </a:r>
                      <a:r>
                        <a:rPr lang="en-US" sz="1200" kern="100" dirty="0">
                          <a:effectLst/>
                        </a:rPr>
                        <a:t> de </a:t>
                      </a:r>
                      <a:r>
                        <a:rPr lang="en-US" sz="1200" kern="100" dirty="0" err="1">
                          <a:effectLst/>
                        </a:rPr>
                        <a:t>idéer</a:t>
                      </a:r>
                      <a:r>
                        <a:rPr lang="en-US" sz="1200" kern="100" dirty="0">
                          <a:effectLst/>
                        </a:rPr>
                        <a:t>, </a:t>
                      </a:r>
                      <a:r>
                        <a:rPr lang="en-US" sz="1200" kern="100" dirty="0" err="1">
                          <a:effectLst/>
                        </a:rPr>
                        <a:t>publikum</a:t>
                      </a:r>
                      <a:r>
                        <a:rPr lang="en-US" sz="1200" kern="100" dirty="0">
                          <a:effectLst/>
                        </a:rPr>
                        <a:t> husker.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70578382"/>
                  </a:ext>
                </a:extLst>
              </a:tr>
            </a:tbl>
          </a:graphicData>
        </a:graphic>
      </p:graphicFrame>
    </p:spTree>
    <p:extLst>
      <p:ext uri="{BB962C8B-B14F-4D97-AF65-F5344CB8AC3E}">
        <p14:creationId xmlns:p14="http://schemas.microsoft.com/office/powerpoint/2010/main" val="33534840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10AAD-C742-0CC8-AB10-D1A83011BF1D}"/>
              </a:ext>
            </a:extLst>
          </p:cNvPr>
          <p:cNvSpPr>
            <a:spLocks noGrp="1"/>
          </p:cNvSpPr>
          <p:nvPr>
            <p:ph type="title"/>
          </p:nvPr>
        </p:nvSpPr>
        <p:spPr/>
        <p:txBody>
          <a:bodyPr/>
          <a:lstStyle/>
          <a:p>
            <a:r>
              <a:rPr lang="da-DK" dirty="0"/>
              <a:t>TRADIUM</a:t>
            </a:r>
          </a:p>
        </p:txBody>
      </p:sp>
      <p:pic>
        <p:nvPicPr>
          <p:cNvPr id="5" name="Billede 4">
            <a:extLst>
              <a:ext uri="{FF2B5EF4-FFF2-40B4-BE49-F238E27FC236}">
                <a16:creationId xmlns:a16="http://schemas.microsoft.com/office/drawing/2014/main" id="{465C7F8E-F525-8D18-8881-6743A813A1C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01187" y="96837"/>
            <a:ext cx="1766888" cy="1766888"/>
          </a:xfrm>
          <a:prstGeom prst="rect">
            <a:avLst/>
          </a:prstGeom>
          <a:noFill/>
          <a:ln>
            <a:noFill/>
          </a:ln>
        </p:spPr>
      </p:pic>
      <p:graphicFrame>
        <p:nvGraphicFramePr>
          <p:cNvPr id="6" name="Tabel 5">
            <a:extLst>
              <a:ext uri="{FF2B5EF4-FFF2-40B4-BE49-F238E27FC236}">
                <a16:creationId xmlns:a16="http://schemas.microsoft.com/office/drawing/2014/main" id="{F0996659-E883-5CB3-EDE9-4D785CB77C75}"/>
              </a:ext>
            </a:extLst>
          </p:cNvPr>
          <p:cNvGraphicFramePr>
            <a:graphicFrameLocks noGrp="1"/>
          </p:cNvGraphicFramePr>
          <p:nvPr>
            <p:extLst>
              <p:ext uri="{D42A27DB-BD31-4B8C-83A1-F6EECF244321}">
                <p14:modId xmlns:p14="http://schemas.microsoft.com/office/powerpoint/2010/main" val="3158639291"/>
              </p:ext>
            </p:extLst>
          </p:nvPr>
        </p:nvGraphicFramePr>
        <p:xfrm>
          <a:off x="838200" y="3429000"/>
          <a:ext cx="9916116" cy="952499"/>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3212260710"/>
                    </a:ext>
                  </a:extLst>
                </a:gridCol>
                <a:gridCol w="3305372">
                  <a:extLst>
                    <a:ext uri="{9D8B030D-6E8A-4147-A177-3AD203B41FA5}">
                      <a16:colId xmlns:a16="http://schemas.microsoft.com/office/drawing/2014/main" val="4174283434"/>
                    </a:ext>
                  </a:extLst>
                </a:gridCol>
                <a:gridCol w="3305372">
                  <a:extLst>
                    <a:ext uri="{9D8B030D-6E8A-4147-A177-3AD203B41FA5}">
                      <a16:colId xmlns:a16="http://schemas.microsoft.com/office/drawing/2014/main" val="1578392192"/>
                    </a:ext>
                  </a:extLst>
                </a:gridCol>
              </a:tblGrid>
              <a:tr h="952499">
                <a:tc>
                  <a:txBody>
                    <a:bodyPr/>
                    <a:lstStyle/>
                    <a:p>
                      <a:pPr>
                        <a:lnSpc>
                          <a:spcPct val="115000"/>
                        </a:lnSpc>
                        <a:spcAft>
                          <a:spcPts val="800"/>
                        </a:spcAft>
                        <a:buNone/>
                      </a:pPr>
                      <a:r>
                        <a:rPr lang="en-US" sz="1200" kern="100" dirty="0" err="1">
                          <a:effectLst/>
                        </a:rPr>
                        <a:t>Erhvervsuddannelser</a:t>
                      </a:r>
                      <a:r>
                        <a:rPr lang="en-US" sz="1200" kern="100" dirty="0">
                          <a:effectLst/>
                        </a:rPr>
                        <a:t> </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Uddannelserne får mere grøn teknologi, digital simulation og samarbejde med virksomheder. </a:t>
                      </a:r>
                      <a:r>
                        <a:rPr lang="en-US" sz="1200" kern="100">
                          <a:effectLst/>
                        </a:rPr>
                        <a:t>Elever lærer både klassisk håndværk og nye værktøjer.</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Praktisk træning, faglig stolthed og vejledning fra dygtige mennesker kan ikke erstattes.</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8148732"/>
                  </a:ext>
                </a:extLst>
              </a:tr>
            </a:tbl>
          </a:graphicData>
        </a:graphic>
      </p:graphicFrame>
    </p:spTree>
    <p:extLst>
      <p:ext uri="{BB962C8B-B14F-4D97-AF65-F5344CB8AC3E}">
        <p14:creationId xmlns:p14="http://schemas.microsoft.com/office/powerpoint/2010/main" val="14085817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D5CCAC-8662-CDCB-9001-8E34C4516636}"/>
              </a:ext>
            </a:extLst>
          </p:cNvPr>
          <p:cNvSpPr>
            <a:spLocks noGrp="1"/>
          </p:cNvSpPr>
          <p:nvPr>
            <p:ph type="title"/>
          </p:nvPr>
        </p:nvSpPr>
        <p:spPr/>
        <p:txBody>
          <a:bodyPr/>
          <a:lstStyle/>
          <a:p>
            <a:r>
              <a:rPr lang="da-DK" dirty="0"/>
              <a:t>UDDANNELSESCENTER</a:t>
            </a:r>
            <a:br>
              <a:rPr lang="da-DK" dirty="0"/>
            </a:br>
            <a:r>
              <a:rPr lang="da-DK" dirty="0"/>
              <a:t>HOLSTEBRO</a:t>
            </a:r>
          </a:p>
        </p:txBody>
      </p:sp>
      <p:pic>
        <p:nvPicPr>
          <p:cNvPr id="5" name="Billede 4">
            <a:extLst>
              <a:ext uri="{FF2B5EF4-FFF2-40B4-BE49-F238E27FC236}">
                <a16:creationId xmlns:a16="http://schemas.microsoft.com/office/drawing/2014/main" id="{F1741DC6-D9CA-4403-DCC1-9132223AE87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90835" y="365125"/>
            <a:ext cx="1610553" cy="1423988"/>
          </a:xfrm>
          <a:prstGeom prst="rect">
            <a:avLst/>
          </a:prstGeom>
          <a:noFill/>
          <a:ln>
            <a:noFill/>
          </a:ln>
        </p:spPr>
      </p:pic>
      <p:graphicFrame>
        <p:nvGraphicFramePr>
          <p:cNvPr id="6" name="Tabel 5">
            <a:extLst>
              <a:ext uri="{FF2B5EF4-FFF2-40B4-BE49-F238E27FC236}">
                <a16:creationId xmlns:a16="http://schemas.microsoft.com/office/drawing/2014/main" id="{19D5F3C2-FD1C-02BA-8F91-0FD4DA08ED80}"/>
              </a:ext>
            </a:extLst>
          </p:cNvPr>
          <p:cNvGraphicFramePr>
            <a:graphicFrameLocks noGrp="1"/>
          </p:cNvGraphicFramePr>
          <p:nvPr>
            <p:extLst>
              <p:ext uri="{D42A27DB-BD31-4B8C-83A1-F6EECF244321}">
                <p14:modId xmlns:p14="http://schemas.microsoft.com/office/powerpoint/2010/main" val="4170818658"/>
              </p:ext>
            </p:extLst>
          </p:nvPr>
        </p:nvGraphicFramePr>
        <p:xfrm>
          <a:off x="838199" y="3389313"/>
          <a:ext cx="9916116" cy="1325564"/>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50424800"/>
                    </a:ext>
                  </a:extLst>
                </a:gridCol>
                <a:gridCol w="3305372">
                  <a:extLst>
                    <a:ext uri="{9D8B030D-6E8A-4147-A177-3AD203B41FA5}">
                      <a16:colId xmlns:a16="http://schemas.microsoft.com/office/drawing/2014/main" val="3380200906"/>
                    </a:ext>
                  </a:extLst>
                </a:gridCol>
                <a:gridCol w="3305372">
                  <a:extLst>
                    <a:ext uri="{9D8B030D-6E8A-4147-A177-3AD203B41FA5}">
                      <a16:colId xmlns:a16="http://schemas.microsoft.com/office/drawing/2014/main" val="1988186085"/>
                    </a:ext>
                  </a:extLst>
                </a:gridCol>
              </a:tblGrid>
              <a:tr h="662782">
                <a:tc>
                  <a:txBody>
                    <a:bodyPr/>
                    <a:lstStyle/>
                    <a:p>
                      <a:pPr>
                        <a:lnSpc>
                          <a:spcPct val="115000"/>
                        </a:lnSpc>
                        <a:spcAft>
                          <a:spcPts val="800"/>
                        </a:spcAft>
                        <a:buNone/>
                      </a:pPr>
                      <a:r>
                        <a:rPr lang="da-DK" sz="1200" kern="100" dirty="0">
                          <a:effectLst/>
                        </a:rPr>
                        <a:t>Lager og logistik</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Automatisering og teknologi kommer til at fylde endnu mere på lagre og i </a:t>
                      </a:r>
                      <a:r>
                        <a:rPr lang="da-DK" sz="1200" kern="100" dirty="0" err="1">
                          <a:effectLst/>
                        </a:rPr>
                        <a:t>vareflow</a:t>
                      </a:r>
                      <a:r>
                        <a:rPr lang="da-DK" sz="1200" kern="100" dirty="0">
                          <a:effectLst/>
                        </a:rPr>
                        <a: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Ansvar, samarbejde, kundeservice og evnen til at opdage fejl er stadig afgørende.</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55611204"/>
                  </a:ext>
                </a:extLst>
              </a:tr>
              <a:tr h="662782">
                <a:tc>
                  <a:txBody>
                    <a:bodyPr/>
                    <a:lstStyle/>
                    <a:p>
                      <a:pPr>
                        <a:lnSpc>
                          <a:spcPct val="115000"/>
                        </a:lnSpc>
                        <a:spcAft>
                          <a:spcPts val="800"/>
                        </a:spcAft>
                        <a:buNone/>
                      </a:pPr>
                      <a:r>
                        <a:rPr lang="en-US" sz="1200" kern="100" dirty="0" err="1">
                          <a:effectLst/>
                        </a:rPr>
                        <a:t>Chauffør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Der kommer mere teknologi og flere ellastbiler, men chaufførens rolle vil stadig være genkendelig.</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Overblik, sikkerhed, kommunikation og ansvar kan ikke erstattes.</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43943761"/>
                  </a:ext>
                </a:extLst>
              </a:tr>
            </a:tbl>
          </a:graphicData>
        </a:graphic>
      </p:graphicFrame>
    </p:spTree>
    <p:extLst>
      <p:ext uri="{BB962C8B-B14F-4D97-AF65-F5344CB8AC3E}">
        <p14:creationId xmlns:p14="http://schemas.microsoft.com/office/powerpoint/2010/main" val="19624454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1CA57A-A9E0-592F-9F92-97CC1146AB11}"/>
              </a:ext>
            </a:extLst>
          </p:cNvPr>
          <p:cNvSpPr>
            <a:spLocks noGrp="1"/>
          </p:cNvSpPr>
          <p:nvPr>
            <p:ph type="title"/>
          </p:nvPr>
        </p:nvSpPr>
        <p:spPr/>
        <p:txBody>
          <a:bodyPr/>
          <a:lstStyle/>
          <a:p>
            <a:r>
              <a:rPr lang="da-DK" dirty="0"/>
              <a:t>VIA UNIVERSITY COLLEGE</a:t>
            </a:r>
          </a:p>
        </p:txBody>
      </p:sp>
      <p:pic>
        <p:nvPicPr>
          <p:cNvPr id="5" name="Billede 4">
            <a:extLst>
              <a:ext uri="{FF2B5EF4-FFF2-40B4-BE49-F238E27FC236}">
                <a16:creationId xmlns:a16="http://schemas.microsoft.com/office/drawing/2014/main" id="{259FD84E-1B57-EB93-6E5B-9002899FDB6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53461" y="123825"/>
            <a:ext cx="2991284" cy="1566863"/>
          </a:xfrm>
          <a:prstGeom prst="rect">
            <a:avLst/>
          </a:prstGeom>
          <a:noFill/>
          <a:ln>
            <a:noFill/>
          </a:ln>
        </p:spPr>
      </p:pic>
      <p:graphicFrame>
        <p:nvGraphicFramePr>
          <p:cNvPr id="6" name="Tabel 5">
            <a:extLst>
              <a:ext uri="{FF2B5EF4-FFF2-40B4-BE49-F238E27FC236}">
                <a16:creationId xmlns:a16="http://schemas.microsoft.com/office/drawing/2014/main" id="{F51A4B94-405A-3C24-DA3E-AEFE2CA7A0BE}"/>
              </a:ext>
            </a:extLst>
          </p:cNvPr>
          <p:cNvGraphicFramePr>
            <a:graphicFrameLocks noGrp="1"/>
          </p:cNvGraphicFramePr>
          <p:nvPr>
            <p:extLst>
              <p:ext uri="{D42A27DB-BD31-4B8C-83A1-F6EECF244321}">
                <p14:modId xmlns:p14="http://schemas.microsoft.com/office/powerpoint/2010/main" val="73049794"/>
              </p:ext>
            </p:extLst>
          </p:nvPr>
        </p:nvGraphicFramePr>
        <p:xfrm>
          <a:off x="838200" y="2819401"/>
          <a:ext cx="9916116" cy="2390775"/>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2591144221"/>
                    </a:ext>
                  </a:extLst>
                </a:gridCol>
                <a:gridCol w="3305372">
                  <a:extLst>
                    <a:ext uri="{9D8B030D-6E8A-4147-A177-3AD203B41FA5}">
                      <a16:colId xmlns:a16="http://schemas.microsoft.com/office/drawing/2014/main" val="1531418914"/>
                    </a:ext>
                  </a:extLst>
                </a:gridCol>
                <a:gridCol w="3305372">
                  <a:extLst>
                    <a:ext uri="{9D8B030D-6E8A-4147-A177-3AD203B41FA5}">
                      <a16:colId xmlns:a16="http://schemas.microsoft.com/office/drawing/2014/main" val="1872223037"/>
                    </a:ext>
                  </a:extLst>
                </a:gridCol>
              </a:tblGrid>
              <a:tr h="796925">
                <a:tc>
                  <a:txBody>
                    <a:bodyPr/>
                    <a:lstStyle/>
                    <a:p>
                      <a:pPr>
                        <a:lnSpc>
                          <a:spcPct val="115000"/>
                        </a:lnSpc>
                        <a:spcAft>
                          <a:spcPts val="800"/>
                        </a:spcAft>
                        <a:buNone/>
                      </a:pPr>
                      <a:r>
                        <a:rPr lang="da-DK" sz="1200" kern="100" dirty="0">
                          <a:effectLst/>
                        </a:rPr>
                        <a:t>Sundhedsuddannelser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Studerende lærer at bruge AI, velfærdsteknologi og digitale data i behandlingen. </a:t>
                      </a:r>
                      <a:r>
                        <a:rPr lang="en-US" sz="1200" kern="100">
                          <a:effectLst/>
                        </a:rPr>
                        <a:t>Praktik og samarbejde mellem fag bliver endnu vigtigere.</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Empati, faglig dømmekraft og det menneskelige møde kan ikke undværes.</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5614581"/>
                  </a:ext>
                </a:extLst>
              </a:tr>
              <a:tr h="796925">
                <a:tc>
                  <a:txBody>
                    <a:bodyPr/>
                    <a:lstStyle/>
                    <a:p>
                      <a:pPr>
                        <a:lnSpc>
                          <a:spcPct val="115000"/>
                        </a:lnSpc>
                        <a:spcAft>
                          <a:spcPts val="800"/>
                        </a:spcAft>
                        <a:buNone/>
                      </a:pPr>
                      <a:r>
                        <a:rPr lang="da-DK" sz="1200" kern="100" dirty="0">
                          <a:effectLst/>
                        </a:rPr>
                        <a:t>Pædagogiske uddannelser</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Der kommer mere fokus på trivsel, fællesskab og livet i en digital verden. </a:t>
                      </a:r>
                      <a:r>
                        <a:rPr lang="en-US" sz="1200" kern="100">
                          <a:effectLst/>
                        </a:rPr>
                        <a:t>Teknologi kan støtte planlægning, men ikke relationen.</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Nærvær, kreativitet og evnen til at forstå børn, unge og voksne er afgørende.</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9449703"/>
                  </a:ext>
                </a:extLst>
              </a:tr>
              <a:tr h="796925">
                <a:tc>
                  <a:txBody>
                    <a:bodyPr/>
                    <a:lstStyle/>
                    <a:p>
                      <a:pPr>
                        <a:lnSpc>
                          <a:spcPct val="115000"/>
                        </a:lnSpc>
                        <a:spcAft>
                          <a:spcPts val="800"/>
                        </a:spcAft>
                        <a:buNone/>
                      </a:pPr>
                      <a:r>
                        <a:rPr lang="da-DK" sz="1200" kern="100" dirty="0">
                          <a:effectLst/>
                        </a:rPr>
                        <a:t>Tekniske og kreative uddannelser </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AI, bæredygtighed og tværfaglige projekter bliver en større del af undervisningen. </a:t>
                      </a:r>
                      <a:r>
                        <a:rPr lang="en-US" sz="1200" kern="100">
                          <a:effectLst/>
                        </a:rPr>
                        <a:t>Studerende skal løse virkelige problemer sammen.</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Kritisk tænkning, kreativitet og samarbejde kan ikke undværes.</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8697762"/>
                  </a:ext>
                </a:extLst>
              </a:tr>
            </a:tbl>
          </a:graphicData>
        </a:graphic>
      </p:graphicFrame>
    </p:spTree>
    <p:extLst>
      <p:ext uri="{BB962C8B-B14F-4D97-AF65-F5344CB8AC3E}">
        <p14:creationId xmlns:p14="http://schemas.microsoft.com/office/powerpoint/2010/main" val="13302114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0A37BB-88CC-9D8D-4B9F-E6478BDF54C0}"/>
              </a:ext>
            </a:extLst>
          </p:cNvPr>
          <p:cNvSpPr>
            <a:spLocks noGrp="1"/>
          </p:cNvSpPr>
          <p:nvPr>
            <p:ph type="title"/>
          </p:nvPr>
        </p:nvSpPr>
        <p:spPr/>
        <p:txBody>
          <a:bodyPr/>
          <a:lstStyle/>
          <a:p>
            <a:r>
              <a:rPr lang="da-DK" dirty="0"/>
              <a:t>HIMMERLANDS ERHVERVS- </a:t>
            </a:r>
            <a:br>
              <a:rPr lang="da-DK" dirty="0"/>
            </a:br>
            <a:r>
              <a:rPr lang="da-DK" dirty="0"/>
              <a:t>OG GYMNASIEUDDANNELSER</a:t>
            </a:r>
          </a:p>
        </p:txBody>
      </p:sp>
      <p:pic>
        <p:nvPicPr>
          <p:cNvPr id="5" name="Billede 4">
            <a:extLst>
              <a:ext uri="{FF2B5EF4-FFF2-40B4-BE49-F238E27FC236}">
                <a16:creationId xmlns:a16="http://schemas.microsoft.com/office/drawing/2014/main" id="{FD149ABD-236E-62F7-30B5-705425271A8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92260" y="119379"/>
            <a:ext cx="2545762" cy="1817053"/>
          </a:xfrm>
          <a:prstGeom prst="rect">
            <a:avLst/>
          </a:prstGeom>
          <a:noFill/>
          <a:ln>
            <a:noFill/>
          </a:ln>
        </p:spPr>
      </p:pic>
      <p:graphicFrame>
        <p:nvGraphicFramePr>
          <p:cNvPr id="6" name="Tabel 5">
            <a:extLst>
              <a:ext uri="{FF2B5EF4-FFF2-40B4-BE49-F238E27FC236}">
                <a16:creationId xmlns:a16="http://schemas.microsoft.com/office/drawing/2014/main" id="{70A7C70E-5D0B-8E3A-7584-D241CA8F77D3}"/>
              </a:ext>
            </a:extLst>
          </p:cNvPr>
          <p:cNvGraphicFramePr>
            <a:graphicFrameLocks noGrp="1"/>
          </p:cNvGraphicFramePr>
          <p:nvPr>
            <p:extLst>
              <p:ext uri="{D42A27DB-BD31-4B8C-83A1-F6EECF244321}">
                <p14:modId xmlns:p14="http://schemas.microsoft.com/office/powerpoint/2010/main" val="904938262"/>
              </p:ext>
            </p:extLst>
          </p:nvPr>
        </p:nvGraphicFramePr>
        <p:xfrm>
          <a:off x="838200" y="3362326"/>
          <a:ext cx="9916116" cy="1114424"/>
        </p:xfrm>
        <a:graphic>
          <a:graphicData uri="http://schemas.openxmlformats.org/drawingml/2006/table">
            <a:tbl>
              <a:tblPr firstRow="1" firstCol="1" bandRow="1">
                <a:tableStyleId>{327F97BB-C833-4FB7-BDE5-3F7075034690}</a:tableStyleId>
              </a:tblPr>
              <a:tblGrid>
                <a:gridCol w="3305372">
                  <a:extLst>
                    <a:ext uri="{9D8B030D-6E8A-4147-A177-3AD203B41FA5}">
                      <a16:colId xmlns:a16="http://schemas.microsoft.com/office/drawing/2014/main" val="1719594264"/>
                    </a:ext>
                  </a:extLst>
                </a:gridCol>
                <a:gridCol w="3305372">
                  <a:extLst>
                    <a:ext uri="{9D8B030D-6E8A-4147-A177-3AD203B41FA5}">
                      <a16:colId xmlns:a16="http://schemas.microsoft.com/office/drawing/2014/main" val="3859909350"/>
                    </a:ext>
                  </a:extLst>
                </a:gridCol>
                <a:gridCol w="3305372">
                  <a:extLst>
                    <a:ext uri="{9D8B030D-6E8A-4147-A177-3AD203B41FA5}">
                      <a16:colId xmlns:a16="http://schemas.microsoft.com/office/drawing/2014/main" val="956088288"/>
                    </a:ext>
                  </a:extLst>
                </a:gridCol>
              </a:tblGrid>
              <a:tr h="1114424">
                <a:tc>
                  <a:txBody>
                    <a:bodyPr/>
                    <a:lstStyle/>
                    <a:p>
                      <a:pPr>
                        <a:lnSpc>
                          <a:spcPct val="115000"/>
                        </a:lnSpc>
                        <a:spcAft>
                          <a:spcPts val="800"/>
                        </a:spcAft>
                        <a:buNone/>
                      </a:pPr>
                      <a:r>
                        <a:rPr lang="en-US" sz="1200" kern="100" dirty="0" err="1">
                          <a:effectLst/>
                        </a:rPr>
                        <a:t>Landbrugs</a:t>
                      </a:r>
                      <a:r>
                        <a:rPr lang="en-US" sz="1200" kern="100" dirty="0">
                          <a:effectLst/>
                        </a:rPr>
                        <a:t>- og </a:t>
                      </a:r>
                      <a:r>
                        <a:rPr lang="en-US" sz="1200" kern="100" dirty="0" err="1">
                          <a:effectLst/>
                        </a:rPr>
                        <a:t>maskinfag</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a:effectLst/>
                        </a:rPr>
                        <a:t>Maskinerne får mere elektrisk drift, automatisk styring, GPS og AI. Effektivitet og ny teknologi bliver nødvendigt for at følge med.</a:t>
                      </a:r>
                      <a:endParaRPr lang="da-D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da-DK" sz="1200" kern="100" dirty="0">
                          <a:effectLst/>
                        </a:rPr>
                        <a:t>Menneskets sanser, praktiske fejlfinding og den ægte forbindelse til andre kan ikke erstattes. </a:t>
                      </a:r>
                      <a:r>
                        <a:rPr lang="en-US" sz="1200" kern="100" dirty="0" err="1">
                          <a:effectLst/>
                        </a:rPr>
                        <a:t>Komplekse</a:t>
                      </a:r>
                      <a:r>
                        <a:rPr lang="en-US" sz="1200" kern="100" dirty="0">
                          <a:effectLst/>
                        </a:rPr>
                        <a:t> </a:t>
                      </a:r>
                      <a:r>
                        <a:rPr lang="en-US" sz="1200" kern="100" dirty="0" err="1">
                          <a:effectLst/>
                        </a:rPr>
                        <a:t>fysiske</a:t>
                      </a:r>
                      <a:r>
                        <a:rPr lang="en-US" sz="1200" kern="100" dirty="0">
                          <a:effectLst/>
                        </a:rPr>
                        <a:t> </a:t>
                      </a:r>
                      <a:r>
                        <a:rPr lang="en-US" sz="1200" kern="100" dirty="0" err="1">
                          <a:effectLst/>
                        </a:rPr>
                        <a:t>opgaver</a:t>
                      </a:r>
                      <a:r>
                        <a:rPr lang="en-US" sz="1200" kern="100" dirty="0">
                          <a:effectLst/>
                        </a:rPr>
                        <a:t> </a:t>
                      </a:r>
                      <a:r>
                        <a:rPr lang="en-US" sz="1200" kern="100" dirty="0" err="1">
                          <a:effectLst/>
                        </a:rPr>
                        <a:t>kræver</a:t>
                      </a:r>
                      <a:r>
                        <a:rPr lang="en-US" sz="1200" kern="100" dirty="0">
                          <a:effectLst/>
                        </a:rPr>
                        <a:t> </a:t>
                      </a:r>
                      <a:r>
                        <a:rPr lang="en-US" sz="1200" kern="100" dirty="0" err="1">
                          <a:effectLst/>
                        </a:rPr>
                        <a:t>stadig</a:t>
                      </a:r>
                      <a:r>
                        <a:rPr lang="en-US" sz="1200" kern="100" dirty="0">
                          <a:effectLst/>
                        </a:rPr>
                        <a:t> </a:t>
                      </a:r>
                      <a:r>
                        <a:rPr lang="en-US" sz="1200" kern="100" dirty="0" err="1">
                          <a:effectLst/>
                        </a:rPr>
                        <a:t>mennesker</a:t>
                      </a:r>
                      <a:r>
                        <a:rPr lang="en-US" sz="1200" kern="100" dirty="0">
                          <a:effectLst/>
                        </a:rPr>
                        <a:t>.</a:t>
                      </a:r>
                      <a:endParaRPr lang="da-D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84478750"/>
                  </a:ext>
                </a:extLst>
              </a:tr>
            </a:tbl>
          </a:graphicData>
        </a:graphic>
      </p:graphicFrame>
    </p:spTree>
    <p:extLst>
      <p:ext uri="{BB962C8B-B14F-4D97-AF65-F5344CB8AC3E}">
        <p14:creationId xmlns:p14="http://schemas.microsoft.com/office/powerpoint/2010/main" val="1485983811"/>
      </p:ext>
    </p:extLst>
  </p:cSld>
  <p:clrMapOvr>
    <a:masterClrMapping/>
  </p:clrMapOvr>
</p:sld>
</file>

<file path=ppt/theme/theme1.xml><?xml version="1.0" encoding="utf-8"?>
<a:theme xmlns:a="http://schemas.openxmlformats.org/drawingml/2006/main" name="Brugerdefineret design">
  <a:themeElements>
    <a:clrScheme name="Børn &amp; Unge 2026">
      <a:dk1>
        <a:srgbClr val="000000"/>
      </a:dk1>
      <a:lt1>
        <a:srgbClr val="FFFFFF"/>
      </a:lt1>
      <a:dk2>
        <a:srgbClr val="000000"/>
      </a:dk2>
      <a:lt2>
        <a:srgbClr val="FFFFFF"/>
      </a:lt2>
      <a:accent1>
        <a:srgbClr val="6CBE9D"/>
      </a:accent1>
      <a:accent2>
        <a:srgbClr val="A2B8E0"/>
      </a:accent2>
      <a:accent3>
        <a:srgbClr val="F7A600"/>
      </a:accent3>
      <a:accent4>
        <a:srgbClr val="F87670"/>
      </a:accent4>
      <a:accent5>
        <a:srgbClr val="004036"/>
      </a:accent5>
      <a:accent6>
        <a:srgbClr val="2C846B"/>
      </a:accent6>
      <a:hlink>
        <a:srgbClr val="3F3F3F"/>
      </a:hlink>
      <a:folHlink>
        <a:srgbClr val="A5A5A5"/>
      </a:folHlink>
    </a:clrScheme>
    <a:fontScheme name="Børn &amp; Unge 2026">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058056e-870d-44e6-99d0-b99b6df4d36e">
      <Terms xmlns="http://schemas.microsoft.com/office/infopath/2007/PartnerControls"/>
    </lcf76f155ced4ddcb4097134ff3c332f>
    <TaxCatchAll xmlns="c953c0b5-9f8e-4147-b428-474b29ef09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540EDC932FE80B4E8005DF303FB82CE9" ma:contentTypeVersion="19" ma:contentTypeDescription="Opret et nyt dokument." ma:contentTypeScope="" ma:versionID="126caf02950d6987c73578ad16c33479">
  <xsd:schema xmlns:xsd="http://www.w3.org/2001/XMLSchema" xmlns:xs="http://www.w3.org/2001/XMLSchema" xmlns:p="http://schemas.microsoft.com/office/2006/metadata/properties" xmlns:ns2="6058056e-870d-44e6-99d0-b99b6df4d36e" xmlns:ns3="c953c0b5-9f8e-4147-b428-474b29ef09c9" targetNamespace="http://schemas.microsoft.com/office/2006/metadata/properties" ma:root="true" ma:fieldsID="b1a8d17718ed6aa48d3eec05d4af5a9e" ns2:_="" ns3:_="">
    <xsd:import namespace="6058056e-870d-44e6-99d0-b99b6df4d36e"/>
    <xsd:import namespace="c953c0b5-9f8e-4147-b428-474b29ef09c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58056e-870d-44e6-99d0-b99b6df4d36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Billedmærker" ma:readOnly="false" ma:fieldId="{5cf76f15-5ced-4ddc-b409-7134ff3c332f}" ma:taxonomyMulti="true" ma:sspId="5ab6b130-f10e-446e-b9e8-82f000431487"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953c0b5-9f8e-4147-b428-474b29ef09c9" elementFormDefault="qualified">
    <xsd:import namespace="http://schemas.microsoft.com/office/2006/documentManagement/types"/>
    <xsd:import namespace="http://schemas.microsoft.com/office/infopath/2007/PartnerControls"/>
    <xsd:element name="SharedWithUsers" ma:index="14"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t med detaljer" ma:internalName="SharedWithDetails" ma:readOnly="true">
      <xsd:simpleType>
        <xsd:restriction base="dms:Note">
          <xsd:maxLength value="255"/>
        </xsd:restriction>
      </xsd:simpleType>
    </xsd:element>
    <xsd:element name="TaxCatchAll" ma:index="22" nillable="true" ma:displayName="Taxonomy Catch All Column" ma:hidden="true" ma:list="{afd952d4-eb1d-44f2-b657-472172d75811}" ma:internalName="TaxCatchAll" ma:showField="CatchAllData" ma:web="c953c0b5-9f8e-4147-b428-474b29ef09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969645-1C87-42C4-A95C-5C2DFA403255}">
  <ds:schemaRefs>
    <ds:schemaRef ds:uri="3dea040f-25c6-46e0-9893-f33697e253c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D828556-1BA1-4197-94A6-B474B7E87564}">
  <ds:schemaRefs>
    <ds:schemaRef ds:uri="http://schemas.microsoft.com/sharepoint/v3/contenttype/forms"/>
  </ds:schemaRefs>
</ds:datastoreItem>
</file>

<file path=customXml/itemProps3.xml><?xml version="1.0" encoding="utf-8"?>
<ds:datastoreItem xmlns:ds="http://schemas.openxmlformats.org/officeDocument/2006/customXml" ds:itemID="{A44FCBD1-618A-4E72-A911-0D5BE1583964}"/>
</file>

<file path=docProps/app.xml><?xml version="1.0" encoding="utf-8"?>
<Properties xmlns="http://schemas.openxmlformats.org/officeDocument/2006/extended-properties" xmlns:vt="http://schemas.openxmlformats.org/officeDocument/2006/docPropsVTypes">
  <Template/>
  <TotalTime>149</TotalTime>
  <Words>4624</Words>
  <Application>Microsoft Office PowerPoint</Application>
  <PresentationFormat>Widescreen</PresentationFormat>
  <Paragraphs>315</Paragraphs>
  <Slides>50</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50</vt:i4>
      </vt:variant>
    </vt:vector>
  </HeadingPairs>
  <TitlesOfParts>
    <vt:vector size="54" baseType="lpstr">
      <vt:lpstr>Aptos</vt:lpstr>
      <vt:lpstr>Arial</vt:lpstr>
      <vt:lpstr>Wingdings</vt:lpstr>
      <vt:lpstr>Brugerdefineret design</vt:lpstr>
      <vt:lpstr>Viborg Erhvervs- og Karrieremesse 2026 - supplerende materiale </vt:lpstr>
      <vt:lpstr>ARLA RØDKÆRSBRO</vt:lpstr>
      <vt:lpstr>BILA</vt:lpstr>
      <vt:lpstr>BILKA / FÆTTER BR   FØTEX / NETTO</vt:lpstr>
      <vt:lpstr>MALERFIRMA CARSTEN SØRENSEN A/S</vt:lpstr>
      <vt:lpstr>DE FRIVILLIGES HUS</vt:lpstr>
      <vt:lpstr>SOCIALKOMPAS.DK</vt:lpstr>
      <vt:lpstr>FOREBYGGELSESTEAMET VIBORG</vt:lpstr>
      <vt:lpstr>FORSVARET</vt:lpstr>
      <vt:lpstr>FREDERIKS EL &amp; VVS A/S</vt:lpstr>
      <vt:lpstr>GASTRO CATERING</vt:lpstr>
      <vt:lpstr>GRIMME SKANDINAVIEN</vt:lpstr>
      <vt:lpstr>GRUNDFOS</vt:lpstr>
      <vt:lpstr>HEADSPACE</vt:lpstr>
      <vt:lpstr>HENDRIX GENETICS SWINE</vt:lpstr>
      <vt:lpstr>HOSPITALSENHED MIDT</vt:lpstr>
      <vt:lpstr>HK MIDTVEST</vt:lpstr>
      <vt:lpstr>JYSKE BANK</vt:lpstr>
      <vt:lpstr>JØRGEN LAURSEN A/S</vt:lpstr>
      <vt:lpstr>KLOK VISUALS</vt:lpstr>
      <vt:lpstr>KOLDKUR TRANSPORT NONBO FRAGT A/S</vt:lpstr>
      <vt:lpstr>MADSERVICE VIBORG</vt:lpstr>
      <vt:lpstr>NOVA-C</vt:lpstr>
      <vt:lpstr>NÆVNENES HUS</vt:lpstr>
      <vt:lpstr>TRENDMOULD</vt:lpstr>
      <vt:lpstr>VIBORG IDRÆTSRÅD</vt:lpstr>
      <vt:lpstr>VIBORG KOMMUNE  ADMINISTRATION</vt:lpstr>
      <vt:lpstr>VIBORG KOMMUNE  PARK OG VEJ</vt:lpstr>
      <vt:lpstr>VIBORG KOMMUNE  PLEJE OG OMSORG</vt:lpstr>
      <vt:lpstr>VIBORG KOMMUNE PÆDAGOGIK</vt:lpstr>
      <vt:lpstr>VIBORG KOMMUNE  SOCIAL</vt:lpstr>
      <vt:lpstr>AARHUS UNIVERSITET FOULUM</vt:lpstr>
      <vt:lpstr>ASMILDKLOSTER  LANDBRUGSSKOLE</vt:lpstr>
      <vt:lpstr>ERHVERVSAKADEMI DANIA</vt:lpstr>
      <vt:lpstr>HERNINGSHOLM ERHVERVSSKOLE</vt:lpstr>
      <vt:lpstr>VEVO SKOLEN</vt:lpstr>
      <vt:lpstr>MASKINMESTERSKOLEN</vt:lpstr>
      <vt:lpstr>MEDIA COLLEGE DENMARK MEDIESKOLERNE</vt:lpstr>
      <vt:lpstr>MERCANTEC</vt:lpstr>
      <vt:lpstr>MERCANTEC</vt:lpstr>
      <vt:lpstr>MERCANTEC</vt:lpstr>
      <vt:lpstr>MERCANTEC</vt:lpstr>
      <vt:lpstr>MERCANTEC</vt:lpstr>
      <vt:lpstr>MERCANTEC</vt:lpstr>
      <vt:lpstr>MERCANTEC</vt:lpstr>
      <vt:lpstr>THE ANIMATION WORKSHOP</vt:lpstr>
      <vt:lpstr>TRADIUM</vt:lpstr>
      <vt:lpstr>UDDANNELSESCENTER HOLSTEBRO</vt:lpstr>
      <vt:lpstr>VIA UNIVERSITY COLLEGE</vt:lpstr>
      <vt:lpstr>HIMMERLANDS ERHVERVS-  OG GYMNASIEUDDANNELSER</vt:lpstr>
    </vt:vector>
  </TitlesOfParts>
  <Company>Viborg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Karen Bundgaard Brandt</dc:creator>
  <cp:lastModifiedBy>Karen Bundgaard Brandt</cp:lastModifiedBy>
  <cp:revision>8</cp:revision>
  <dcterms:created xsi:type="dcterms:W3CDTF">2026-10-09T07:48:56Z</dcterms:created>
  <dcterms:modified xsi:type="dcterms:W3CDTF">2026-10-19T09:01:57Z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0x010100540EDC932FE80B4E8005DF303FB82CE9</vt:lpwstr>
  </property>
</Properties>
</file>